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7819" r:id="rId5"/>
    <p:sldId id="7821" r:id="rId6"/>
  </p:sldIdLst>
  <p:sldSz cx="162575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hryn Begley" initials="KB" lastIdx="2" clrIdx="6">
    <p:extLst>
      <p:ext uri="{19B8F6BF-5375-455C-9EA6-DF929625EA0E}">
        <p15:presenceInfo xmlns:p15="http://schemas.microsoft.com/office/powerpoint/2012/main" userId="S::kathryn.begley@infor.com::0ebb41dd-45b3-4502-a776-2838770a4f73" providerId="AD"/>
      </p:ext>
    </p:extLst>
  </p:cmAuthor>
  <p:cmAuthor id="1" name="Ric Scott" initials="RS" lastIdx="1" clrIdx="0">
    <p:extLst>
      <p:ext uri="{19B8F6BF-5375-455C-9EA6-DF929625EA0E}">
        <p15:presenceInfo xmlns:p15="http://schemas.microsoft.com/office/powerpoint/2012/main" userId="S::ric.scott@infor.com::e7102839-8071-47fc-9267-8678648ecf7d" providerId="AD"/>
      </p:ext>
    </p:extLst>
  </p:cmAuthor>
  <p:cmAuthor id="8" name="Janine Olariu" initials="JO" lastIdx="4" clrIdx="7">
    <p:extLst>
      <p:ext uri="{19B8F6BF-5375-455C-9EA6-DF929625EA0E}">
        <p15:presenceInfo xmlns:p15="http://schemas.microsoft.com/office/powerpoint/2012/main" userId="S::janine.olariu@infor.com::2d35a768-2fc3-4da2-9bcb-c9a975d2477f" providerId="AD"/>
      </p:ext>
    </p:extLst>
  </p:cmAuthor>
  <p:cmAuthor id="2" name="Danielle Fisher" initials="DF" lastIdx="11" clrIdx="1">
    <p:extLst>
      <p:ext uri="{19B8F6BF-5375-455C-9EA6-DF929625EA0E}">
        <p15:presenceInfo xmlns:p15="http://schemas.microsoft.com/office/powerpoint/2012/main" userId="S::danielle.fisher@infor.com::b84238f5-6551-4da8-a49e-5a7f96233905" providerId="AD"/>
      </p:ext>
    </p:extLst>
  </p:cmAuthor>
  <p:cmAuthor id="9" name="Verena Engenhart" initials="VE" lastIdx="1" clrIdx="8">
    <p:extLst>
      <p:ext uri="{19B8F6BF-5375-455C-9EA6-DF929625EA0E}">
        <p15:presenceInfo xmlns:p15="http://schemas.microsoft.com/office/powerpoint/2012/main" userId="S::verena.engenhart@infor.com::308612af-26a8-4010-8ac8-183d700ed8eb" providerId="AD"/>
      </p:ext>
    </p:extLst>
  </p:cmAuthor>
  <p:cmAuthor id="3" name="Manisha Hukku" initials="MH" lastIdx="8" clrIdx="2">
    <p:extLst>
      <p:ext uri="{19B8F6BF-5375-455C-9EA6-DF929625EA0E}">
        <p15:presenceInfo xmlns:p15="http://schemas.microsoft.com/office/powerpoint/2012/main" userId="S::manisha.hukku@infor.com::8b64d9e2-f364-462e-a160-047ae47034f3" providerId="AD"/>
      </p:ext>
    </p:extLst>
  </p:cmAuthor>
  <p:cmAuthor id="10" name="Jeanette Kinding" initials="JK" lastIdx="3" clrIdx="9">
    <p:extLst>
      <p:ext uri="{19B8F6BF-5375-455C-9EA6-DF929625EA0E}">
        <p15:presenceInfo xmlns:p15="http://schemas.microsoft.com/office/powerpoint/2012/main" userId="S::jeanette.kinding@infor.com::a09c5757-0d2b-46a0-9938-2c5f2c3c46c1" providerId="AD"/>
      </p:ext>
    </p:extLst>
  </p:cmAuthor>
  <p:cmAuthor id="4" name="Nan Byington" initials="NB" lastIdx="18" clrIdx="3">
    <p:extLst>
      <p:ext uri="{19B8F6BF-5375-455C-9EA6-DF929625EA0E}">
        <p15:presenceInfo xmlns:p15="http://schemas.microsoft.com/office/powerpoint/2012/main" userId="S::nan.byington@infor.com::a1c1db52-e03e-4a0d-9525-2496c3a4ac7d" providerId="AD"/>
      </p:ext>
    </p:extLst>
  </p:cmAuthor>
  <p:cmAuthor id="5" name="Peter Dedman" initials="PD" lastIdx="22" clrIdx="4">
    <p:extLst>
      <p:ext uri="{19B8F6BF-5375-455C-9EA6-DF929625EA0E}">
        <p15:presenceInfo xmlns:p15="http://schemas.microsoft.com/office/powerpoint/2012/main" userId="S::peter.dedman@infor.com::9efd5116-203d-41af-9722-ed5500ac1dcc" providerId="AD"/>
      </p:ext>
    </p:extLst>
  </p:cmAuthor>
  <p:cmAuthor id="6" name="Duncan Wood" initials="DW" lastIdx="5" clrIdx="5">
    <p:extLst>
      <p:ext uri="{19B8F6BF-5375-455C-9EA6-DF929625EA0E}">
        <p15:presenceInfo xmlns:p15="http://schemas.microsoft.com/office/powerpoint/2012/main" userId="S::duncan.wood@infor.com::2a501906-b97b-4031-bbdf-7f01e934af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E37"/>
    <a:srgbClr val="CCFFCC"/>
    <a:srgbClr val="FFE5E7"/>
    <a:srgbClr val="FF2F92"/>
    <a:srgbClr val="FF40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4E445-DCFF-43F6-825D-99496E7B3129}" v="3" dt="2021-11-23T10:02:40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24" autoAdjust="0"/>
  </p:normalViewPr>
  <p:slideViewPr>
    <p:cSldViewPr snapToGrid="0">
      <p:cViewPr varScale="1">
        <p:scale>
          <a:sx n="50" d="100"/>
          <a:sy n="50" d="100"/>
        </p:scale>
        <p:origin x="620" y="24"/>
      </p:cViewPr>
      <p:guideLst>
        <p:guide orient="horz" pos="1512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B3C0CA-3117-A846-8D5B-8C762E696A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823C4-E52C-B34E-92EF-1C3D7C3CC9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FA7-C223-DC45-874B-5F6BDB55C003}" type="datetimeFigureOut">
              <a:rPr lang="en-US" smtClean="0">
                <a:latin typeface="Arial" panose="020B0604020202020204" pitchFamily="34" charset="0"/>
              </a:rPr>
              <a:t>11/26/2021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E3FC-BD45-8F4D-81D2-6289B63DD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091A5-F52C-B44B-8AA9-AC1DA811F2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1769-E92F-FF4C-8AC0-8375CBC382A3}" type="slidenum">
              <a:rPr lang="en-US" smtClean="0">
                <a:latin typeface="Arial" panose="020B0604020202020204" pitchFamily="34" charset="0"/>
              </a:rPr>
              <a:t>‹N°›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4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C754760-1794-AC43-A785-9896738730E8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821A5DD-54D0-D047-8774-35151A80496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61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30" algn="l" defTabSz="1219261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61" algn="l" defTabSz="1219261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91" algn="l" defTabSz="1219261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522" algn="l" defTabSz="1219261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152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_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</p:spPr>
        <p:txBody>
          <a:bodyPr tIns="3657600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4AC5-95E3-604E-91A4-28DDD258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5608" y="8512664"/>
            <a:ext cx="5486400" cy="15388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26ECF-7562-C44B-AB8B-81480595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 wrap="none"/>
          <a:lstStyle>
            <a:lvl1pPr algn="ctr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3400" y="6647009"/>
            <a:ext cx="1005840" cy="9144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047488"/>
            <a:ext cx="12193191" cy="2207683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spc="30" baseline="0">
                <a:solidFill>
                  <a:schemeClr val="bg1"/>
                </a:solidFill>
                <a:effectLst>
                  <a:outerShdw blurRad="215900" algn="ctr" rotWithShape="0">
                    <a:prstClr val="black">
                      <a:alpha val="63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968" y="1719072"/>
            <a:ext cx="12193191" cy="318346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bg1"/>
                </a:solidFill>
                <a:effectLst>
                  <a:outerShdw blurRad="215900" algn="ctr" rotWithShape="0">
                    <a:prstClr val="black">
                      <a:alpha val="63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90956" y="8520358"/>
            <a:ext cx="273953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-10" baseline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6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- with wav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73D27F-C30D-9846-A5B4-586B955E7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0720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3037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C4BD2-CCBD-FD4F-8D4C-0D666126F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894D89-3125-AA41-B602-2AF3D36A6C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2) Aut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371600">
            <a:noAutofit/>
          </a:bodyPr>
          <a:lstStyle>
            <a:lvl1pPr>
              <a:spcBef>
                <a:spcPts val="14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32317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C5D3B-CCB3-A547-8ECD-105B391CA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2) Auto columns - with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ve">
            <a:extLst>
              <a:ext uri="{FF2B5EF4-FFF2-40B4-BE49-F238E27FC236}">
                <a16:creationId xmlns:a16="http://schemas.microsoft.com/office/drawing/2014/main" id="{FAFF72CC-3195-2C4E-A2E8-6F9B1158E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371600">
            <a:noAutofit/>
          </a:bodyPr>
          <a:lstStyle>
            <a:lvl1pPr>
              <a:spcBef>
                <a:spcPts val="14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32317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A2241-D6EB-6145-9492-E0F52A5AAD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C5D3B-CCB3-A547-8ECD-105B391CA2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3) Aut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731520">
            <a:noAutofit/>
          </a:bodyPr>
          <a:lstStyle>
            <a:lvl1pPr>
              <a:spcBef>
                <a:spcPts val="14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29232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9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3) Auto columns - with Wav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ve">
            <a:extLst>
              <a:ext uri="{FF2B5EF4-FFF2-40B4-BE49-F238E27FC236}">
                <a16:creationId xmlns:a16="http://schemas.microsoft.com/office/drawing/2014/main" id="{C04980C3-510A-2042-A7BC-05C3FCCB8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731520">
            <a:noAutofit/>
          </a:bodyPr>
          <a:lstStyle>
            <a:lvl1pPr>
              <a:spcBef>
                <a:spcPts val="14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29232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61159-457B-3844-86A1-B8DE8CED9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571194-1964-7349-A49F-091950C2F1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6775307" cy="1099219"/>
          </a:xfrm>
        </p:spPr>
        <p:txBody>
          <a:bodyPr>
            <a:noAutofit/>
          </a:bodyPr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6757988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6757988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15D2B4E-4979-F847-99BD-DC31A8994B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0"/>
            <a:ext cx="8129810" cy="9144000"/>
          </a:xfrm>
          <a:effectLst>
            <a:innerShdw blurRad="114300" dist="50800" dir="10800000">
              <a:prstClr val="black">
                <a:alpha val="28000"/>
              </a:prstClr>
            </a:innerShdw>
          </a:effectLst>
        </p:spPr>
        <p:txBody>
          <a:bodyPr tIns="365760" bIns="0" anchor="t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6944BD1-2294-4C4D-B84C-EE19B5FB95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55227" y="8520358"/>
            <a:ext cx="6475262" cy="135293"/>
          </a:xfrm>
        </p:spPr>
        <p:txBody>
          <a:bodyPr wrap="square">
            <a:spAutoFit/>
          </a:bodyPr>
          <a:lstStyle>
            <a:lvl1pPr algn="r">
              <a:defRPr sz="900" baseline="0">
                <a:solidFill>
                  <a:schemeClr val="bg1">
                    <a:lumMod val="75000"/>
                  </a:schemeClr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39AEF8-697C-1F41-8969-F95E3252E1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5227" y="1168400"/>
            <a:ext cx="6475262" cy="7099299"/>
          </a:xfrm>
        </p:spPr>
        <p:txBody>
          <a:bodyPr anchor="ctr"/>
          <a:lstStyle>
            <a:lvl1pPr marL="0" algn="l" defTabSz="457200" rtl="0" eaLnBrk="1" latinLnBrk="0" hangingPunct="1">
              <a:spcAft>
                <a:spcPts val="1200"/>
              </a:spcAft>
              <a:defRPr lang="en-US" sz="33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4800"/>
              </a:spcBef>
              <a:buNone/>
              <a:defRPr lang="en-US" sz="15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buNone/>
              <a:defRPr lang="en-US" sz="15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D58930-E518-6340-B5F5-E0F8C4CF9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7959434" cy="1099219"/>
          </a:xfrm>
        </p:spPr>
        <p:txBody>
          <a:bodyPr>
            <a:noAutofit/>
          </a:bodyPr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7939088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7939088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15D2B4E-4979-F847-99BD-DC31A8994B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83864" y="0"/>
            <a:ext cx="5873946" cy="9144000"/>
          </a:xfrm>
          <a:effectLst>
            <a:innerShdw blurRad="114300" dist="50800" dir="10800000">
              <a:prstClr val="black">
                <a:alpha val="28000"/>
              </a:prstClr>
            </a:innerShdw>
          </a:effectLst>
        </p:spPr>
        <p:txBody>
          <a:bodyPr tIns="365760" bIns="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6944BD1-2294-4C4D-B84C-EE19B5FB95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8" y="8520358"/>
            <a:ext cx="1526060" cy="135293"/>
          </a:xfrm>
        </p:spPr>
        <p:txBody>
          <a:bodyPr wrap="none">
            <a:spAutoFit/>
          </a:bodyPr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9ECD6-30F0-A04F-85C9-CF5D66B65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733E4-887A-6E40-907B-620CF4602A65}"/>
              </a:ext>
            </a:extLst>
          </p:cNvPr>
          <p:cNvSpPr/>
          <p:nvPr userDrawn="1"/>
        </p:nvSpPr>
        <p:spPr>
          <a:xfrm>
            <a:off x="8129588" y="0"/>
            <a:ext cx="812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6775307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769071"/>
            <a:ext cx="6757988" cy="5466879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6757988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E15D2B4E-4979-F847-99BD-DC31A8994B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4572000"/>
            <a:ext cx="8129588" cy="4572000"/>
          </a:xfrm>
          <a:effectLst/>
        </p:spPr>
        <p:txBody>
          <a:bodyPr tIns="365760" bIns="0" anchor="t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6944BD1-2294-4C4D-B84C-EE19B5FB95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55227" y="8520358"/>
            <a:ext cx="6475262" cy="135293"/>
          </a:xfrm>
        </p:spPr>
        <p:txBody>
          <a:bodyPr wrap="square">
            <a:spAutoFit/>
          </a:bodyPr>
          <a:lstStyle>
            <a:lvl1pPr algn="r">
              <a:defRPr sz="900" baseline="0">
                <a:solidFill>
                  <a:schemeClr val="bg1">
                    <a:lumMod val="75000"/>
                  </a:schemeClr>
                </a:solidFill>
                <a:effectLst>
                  <a:outerShdw blurRad="1143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39AEF8-697C-1F41-8969-F95E3252E1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0563" y="2769072"/>
            <a:ext cx="6759926" cy="1668015"/>
          </a:xfrm>
        </p:spPr>
        <p:txBody>
          <a:bodyPr anchor="t">
            <a:normAutofit/>
          </a:bodyPr>
          <a:lstStyle>
            <a:lvl1pPr marL="0" algn="ctr" defTabSz="457200" rtl="0" eaLnBrk="1" latinLnBrk="0" hangingPunct="1">
              <a:spcBef>
                <a:spcPts val="900"/>
              </a:spcBef>
              <a:spcAft>
                <a:spcPts val="0"/>
              </a:spcAft>
              <a:defRPr lang="en-US" sz="1800" kern="1200" spc="-1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ts val="900"/>
              </a:spcBef>
              <a:spcAft>
                <a:spcPts val="0"/>
              </a:spcAft>
              <a:buNone/>
              <a:defRPr lang="en-US" sz="14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spcBef>
                <a:spcPts val="900"/>
              </a:spcBef>
              <a:spcAft>
                <a:spcPts val="0"/>
              </a:spcAft>
              <a:buNone/>
              <a:defRPr lang="en-US" sz="14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D58930-E518-6340-B5F5-E0F8C4CF9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6D2BD9D-7CA9-1C40-8FAD-DE56E210B5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70563" y="1155032"/>
            <a:ext cx="6759926" cy="1524100"/>
          </a:xfrm>
          <a:effectLst>
            <a:innerShdw blurRad="114300" dist="50800" dir="10800000">
              <a:prstClr val="black">
                <a:alpha val="28000"/>
              </a:prstClr>
            </a:innerShdw>
          </a:effectLst>
        </p:spPr>
        <p:txBody>
          <a:bodyPr tIns="0" bIns="0" anchor="t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Customer logo</a:t>
            </a:r>
          </a:p>
        </p:txBody>
      </p:sp>
    </p:spTree>
    <p:extLst>
      <p:ext uri="{BB962C8B-B14F-4D97-AF65-F5344CB8AC3E}">
        <p14:creationId xmlns:p14="http://schemas.microsoft.com/office/powerpoint/2010/main" val="13775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B3FDBE-D6ED-454C-8D52-6110B419D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8423" cy="1099219"/>
          </a:xfrm>
        </p:spPr>
        <p:txBody>
          <a:bodyPr>
            <a:noAutofit/>
          </a:bodyPr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7279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28423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E739B-2B41-0843-A67B-92E1014F9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542" y="1436588"/>
            <a:ext cx="9611737" cy="6121564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6918" y="3403601"/>
            <a:ext cx="2431635" cy="3464560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269A2F-2D84-E144-8A53-4BC9F00FAE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856030" y="4785756"/>
            <a:ext cx="1448791" cy="2351314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DC4B67C-E6F6-3D44-BA37-CBD338C60A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53676" y="1864363"/>
            <a:ext cx="6961144" cy="4251888"/>
          </a:xfrm>
          <a:custGeom>
            <a:avLst/>
            <a:gdLst>
              <a:gd name="connsiteX0" fmla="*/ 0 w 6959600"/>
              <a:gd name="connsiteY0" fmla="*/ 0 h 4221480"/>
              <a:gd name="connsiteX1" fmla="*/ 6959600 w 6959600"/>
              <a:gd name="connsiteY1" fmla="*/ 0 h 4221480"/>
              <a:gd name="connsiteX2" fmla="*/ 6959600 w 6959600"/>
              <a:gd name="connsiteY2" fmla="*/ 4221480 h 4221480"/>
              <a:gd name="connsiteX3" fmla="*/ 0 w 6959600"/>
              <a:gd name="connsiteY3" fmla="*/ 4221480 h 4221480"/>
              <a:gd name="connsiteX4" fmla="*/ 0 w 6959600"/>
              <a:gd name="connsiteY4" fmla="*/ 0 h 4221480"/>
              <a:gd name="connsiteX0" fmla="*/ 10160 w 6969760"/>
              <a:gd name="connsiteY0" fmla="*/ 0 h 4221480"/>
              <a:gd name="connsiteX1" fmla="*/ 6969760 w 6969760"/>
              <a:gd name="connsiteY1" fmla="*/ 0 h 4221480"/>
              <a:gd name="connsiteX2" fmla="*/ 6969760 w 6969760"/>
              <a:gd name="connsiteY2" fmla="*/ 4221480 h 4221480"/>
              <a:gd name="connsiteX3" fmla="*/ 10160 w 6969760"/>
              <a:gd name="connsiteY3" fmla="*/ 4221480 h 4221480"/>
              <a:gd name="connsiteX4" fmla="*/ 0 w 6969760"/>
              <a:gd name="connsiteY4" fmla="*/ 1244599 h 4221480"/>
              <a:gd name="connsiteX5" fmla="*/ 10160 w 6969760"/>
              <a:gd name="connsiteY5" fmla="*/ 0 h 4221480"/>
              <a:gd name="connsiteX0" fmla="*/ 10160 w 6969760"/>
              <a:gd name="connsiteY0" fmla="*/ 0 h 4221480"/>
              <a:gd name="connsiteX1" fmla="*/ 6969760 w 6969760"/>
              <a:gd name="connsiteY1" fmla="*/ 0 h 4221480"/>
              <a:gd name="connsiteX2" fmla="*/ 6969760 w 6969760"/>
              <a:gd name="connsiteY2" fmla="*/ 4221480 h 4221480"/>
              <a:gd name="connsiteX3" fmla="*/ 1330960 w 6969760"/>
              <a:gd name="connsiteY3" fmla="*/ 4221479 h 4221480"/>
              <a:gd name="connsiteX4" fmla="*/ 10160 w 6969760"/>
              <a:gd name="connsiteY4" fmla="*/ 4221480 h 4221480"/>
              <a:gd name="connsiteX5" fmla="*/ 0 w 6969760"/>
              <a:gd name="connsiteY5" fmla="*/ 1244599 h 4221480"/>
              <a:gd name="connsiteX6" fmla="*/ 10160 w 6969760"/>
              <a:gd name="connsiteY6" fmla="*/ 0 h 4221480"/>
              <a:gd name="connsiteX0" fmla="*/ 10160 w 6969760"/>
              <a:gd name="connsiteY0" fmla="*/ 0 h 4229141"/>
              <a:gd name="connsiteX1" fmla="*/ 6969760 w 6969760"/>
              <a:gd name="connsiteY1" fmla="*/ 0 h 4229141"/>
              <a:gd name="connsiteX2" fmla="*/ 6969760 w 6969760"/>
              <a:gd name="connsiteY2" fmla="*/ 4221480 h 4229141"/>
              <a:gd name="connsiteX3" fmla="*/ 6235742 w 6969760"/>
              <a:gd name="connsiteY3" fmla="*/ 4229141 h 4229141"/>
              <a:gd name="connsiteX4" fmla="*/ 1330960 w 6969760"/>
              <a:gd name="connsiteY4" fmla="*/ 4221479 h 4229141"/>
              <a:gd name="connsiteX5" fmla="*/ 10160 w 6969760"/>
              <a:gd name="connsiteY5" fmla="*/ 4221480 h 4229141"/>
              <a:gd name="connsiteX6" fmla="*/ 0 w 6969760"/>
              <a:gd name="connsiteY6" fmla="*/ 1244599 h 4229141"/>
              <a:gd name="connsiteX7" fmla="*/ 10160 w 6969760"/>
              <a:gd name="connsiteY7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969760 w 6970260"/>
              <a:gd name="connsiteY3" fmla="*/ 422148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47286 w 6970260"/>
              <a:gd name="connsiteY3" fmla="*/ 2931717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0160 w 6970260"/>
              <a:gd name="connsiteY6" fmla="*/ 4221480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0160 w 6970260"/>
              <a:gd name="connsiteY6" fmla="*/ 4221480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367323 w 6970260"/>
              <a:gd name="connsiteY6" fmla="*/ 1511968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628316 w 6970260"/>
              <a:gd name="connsiteY7" fmla="*/ 1408227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3 w 6970263"/>
              <a:gd name="connsiteY0" fmla="*/ 0 h 4238240"/>
              <a:gd name="connsiteX1" fmla="*/ 6969763 w 6970263"/>
              <a:gd name="connsiteY1" fmla="*/ 0 h 4238240"/>
              <a:gd name="connsiteX2" fmla="*/ 6970263 w 6970263"/>
              <a:gd name="connsiteY2" fmla="*/ 2670164 h 4238240"/>
              <a:gd name="connsiteX3" fmla="*/ 6251839 w 6970263"/>
              <a:gd name="connsiteY3" fmla="*/ 2927168 h 4238240"/>
              <a:gd name="connsiteX4" fmla="*/ 6263041 w 6970263"/>
              <a:gd name="connsiteY4" fmla="*/ 4238240 h 4238240"/>
              <a:gd name="connsiteX5" fmla="*/ 1355026 w 6970263"/>
              <a:gd name="connsiteY5" fmla="*/ 4221479 h 4238240"/>
              <a:gd name="connsiteX6" fmla="*/ 1367326 w 6970263"/>
              <a:gd name="connsiteY6" fmla="*/ 1511968 h 4238240"/>
              <a:gd name="connsiteX7" fmla="*/ 1032580 w 6970263"/>
              <a:gd name="connsiteY7" fmla="*/ 1268661 h 4238240"/>
              <a:gd name="connsiteX8" fmla="*/ 3 w 6970263"/>
              <a:gd name="connsiteY8" fmla="*/ 1244599 h 4238240"/>
              <a:gd name="connsiteX9" fmla="*/ 10163 w 6970263"/>
              <a:gd name="connsiteY9" fmla="*/ 0 h 4238240"/>
              <a:gd name="connsiteX0" fmla="*/ 10163 w 6970263"/>
              <a:gd name="connsiteY0" fmla="*/ 0 h 4238240"/>
              <a:gd name="connsiteX1" fmla="*/ 6969763 w 6970263"/>
              <a:gd name="connsiteY1" fmla="*/ 0 h 4238240"/>
              <a:gd name="connsiteX2" fmla="*/ 6970263 w 6970263"/>
              <a:gd name="connsiteY2" fmla="*/ 2670164 h 4238240"/>
              <a:gd name="connsiteX3" fmla="*/ 6251839 w 6970263"/>
              <a:gd name="connsiteY3" fmla="*/ 2927168 h 4238240"/>
              <a:gd name="connsiteX4" fmla="*/ 6263041 w 6970263"/>
              <a:gd name="connsiteY4" fmla="*/ 4238240 h 4238240"/>
              <a:gd name="connsiteX5" fmla="*/ 1355026 w 6970263"/>
              <a:gd name="connsiteY5" fmla="*/ 4221479 h 4238240"/>
              <a:gd name="connsiteX6" fmla="*/ 1367326 w 6970263"/>
              <a:gd name="connsiteY6" fmla="*/ 1511968 h 4238240"/>
              <a:gd name="connsiteX7" fmla="*/ 1032580 w 6970263"/>
              <a:gd name="connsiteY7" fmla="*/ 1268661 h 4238240"/>
              <a:gd name="connsiteX8" fmla="*/ 3 w 6970263"/>
              <a:gd name="connsiteY8" fmla="*/ 1244599 h 4238240"/>
              <a:gd name="connsiteX9" fmla="*/ 10163 w 6970263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48775"/>
              <a:gd name="connsiteX1" fmla="*/ 6960644 w 6961144"/>
              <a:gd name="connsiteY1" fmla="*/ 0 h 4248775"/>
              <a:gd name="connsiteX2" fmla="*/ 6961144 w 6961144"/>
              <a:gd name="connsiteY2" fmla="*/ 2670164 h 4248775"/>
              <a:gd name="connsiteX3" fmla="*/ 6242720 w 6961144"/>
              <a:gd name="connsiteY3" fmla="*/ 2927168 h 4248775"/>
              <a:gd name="connsiteX4" fmla="*/ 6253922 w 6961144"/>
              <a:gd name="connsiteY4" fmla="*/ 4238240 h 4248775"/>
              <a:gd name="connsiteX5" fmla="*/ 1345907 w 6961144"/>
              <a:gd name="connsiteY5" fmla="*/ 4248775 h 4248775"/>
              <a:gd name="connsiteX6" fmla="*/ 1358207 w 6961144"/>
              <a:gd name="connsiteY6" fmla="*/ 1511968 h 4248775"/>
              <a:gd name="connsiteX7" fmla="*/ 1023461 w 6961144"/>
              <a:gd name="connsiteY7" fmla="*/ 1268661 h 4248775"/>
              <a:gd name="connsiteX8" fmla="*/ 509 w 6961144"/>
              <a:gd name="connsiteY8" fmla="*/ 1268662 h 4248775"/>
              <a:gd name="connsiteX9" fmla="*/ 1044 w 6961144"/>
              <a:gd name="connsiteY9" fmla="*/ 0 h 4248775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242720 w 6961144"/>
              <a:gd name="connsiteY3" fmla="*/ 2927168 h 4251888"/>
              <a:gd name="connsiteX4" fmla="*/ 6235725 w 6961144"/>
              <a:gd name="connsiteY4" fmla="*/ 4251888 h 4251888"/>
              <a:gd name="connsiteX5" fmla="*/ 1345907 w 6961144"/>
              <a:gd name="connsiteY5" fmla="*/ 4248775 h 4251888"/>
              <a:gd name="connsiteX6" fmla="*/ 1358207 w 6961144"/>
              <a:gd name="connsiteY6" fmla="*/ 1511968 h 4251888"/>
              <a:gd name="connsiteX7" fmla="*/ 1023461 w 6961144"/>
              <a:gd name="connsiteY7" fmla="*/ 1268661 h 4251888"/>
              <a:gd name="connsiteX8" fmla="*/ 509 w 6961144"/>
              <a:gd name="connsiteY8" fmla="*/ 1268662 h 4251888"/>
              <a:gd name="connsiteX9" fmla="*/ 1044 w 6961144"/>
              <a:gd name="connsiteY9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242720 w 6961144"/>
              <a:gd name="connsiteY3" fmla="*/ 2927168 h 4251888"/>
              <a:gd name="connsiteX4" fmla="*/ 6235725 w 6961144"/>
              <a:gd name="connsiteY4" fmla="*/ 4251888 h 4251888"/>
              <a:gd name="connsiteX5" fmla="*/ 1345907 w 6961144"/>
              <a:gd name="connsiteY5" fmla="*/ 4248775 h 4251888"/>
              <a:gd name="connsiteX6" fmla="*/ 1358207 w 6961144"/>
              <a:gd name="connsiteY6" fmla="*/ 1511968 h 4251888"/>
              <a:gd name="connsiteX7" fmla="*/ 1023461 w 6961144"/>
              <a:gd name="connsiteY7" fmla="*/ 1268661 h 4251888"/>
              <a:gd name="connsiteX8" fmla="*/ 509 w 6961144"/>
              <a:gd name="connsiteY8" fmla="*/ 1268662 h 4251888"/>
              <a:gd name="connsiteX9" fmla="*/ 1044 w 6961144"/>
              <a:gd name="connsiteY9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1144" h="4251888">
                <a:moveTo>
                  <a:pt x="1044" y="0"/>
                </a:moveTo>
                <a:lnTo>
                  <a:pt x="6960644" y="0"/>
                </a:lnTo>
                <a:cubicBezTo>
                  <a:pt x="6960811" y="890055"/>
                  <a:pt x="6960977" y="1780109"/>
                  <a:pt x="6961144" y="2670164"/>
                </a:cubicBezTo>
                <a:cubicBezTo>
                  <a:pt x="6788538" y="2682006"/>
                  <a:pt x="6446589" y="2689406"/>
                  <a:pt x="6392459" y="2703537"/>
                </a:cubicBezTo>
                <a:cubicBezTo>
                  <a:pt x="6338329" y="2717668"/>
                  <a:pt x="6248340" y="2747018"/>
                  <a:pt x="6242720" y="2927168"/>
                </a:cubicBezTo>
                <a:cubicBezTo>
                  <a:pt x="6249486" y="3426708"/>
                  <a:pt x="6238057" y="3779643"/>
                  <a:pt x="6235725" y="4251888"/>
                </a:cubicBezTo>
                <a:lnTo>
                  <a:pt x="1345907" y="4248775"/>
                </a:lnTo>
                <a:lnTo>
                  <a:pt x="1358207" y="1511968"/>
                </a:lnTo>
                <a:cubicBezTo>
                  <a:pt x="1357405" y="1250036"/>
                  <a:pt x="1116595" y="1265096"/>
                  <a:pt x="1023461" y="1268661"/>
                </a:cubicBezTo>
                <a:cubicBezTo>
                  <a:pt x="776323" y="1267414"/>
                  <a:pt x="682001" y="1285055"/>
                  <a:pt x="509" y="1268662"/>
                </a:cubicBezTo>
                <a:cubicBezTo>
                  <a:pt x="3896" y="853796"/>
                  <a:pt x="-2343" y="414866"/>
                  <a:pt x="1044" y="0"/>
                </a:cubicBezTo>
                <a:close/>
              </a:path>
            </a:pathLst>
          </a:custGeo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5E2A15-7E7D-924F-A9C4-029EDAD519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1186D7-BC09-9F45-BB18-39E4CFDB3A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FCAB80A-874D-314F-B6E5-F69E9CB68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DB57B-AB8A-FB42-980C-2FE5600BF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766" y="1863561"/>
            <a:ext cx="8923822" cy="5140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606116-8DAE-5548-ADC0-A3B148493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492" y="3905529"/>
            <a:ext cx="2892107" cy="4091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50496-DA62-0645-A0AA-6DCC35B15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37"/>
          <a:stretch/>
        </p:blipFill>
        <p:spPr>
          <a:xfrm>
            <a:off x="14584124" y="4345877"/>
            <a:ext cx="1666694" cy="3643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5337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6872" y="4289068"/>
            <a:ext cx="2484871" cy="3321363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DC4B67C-E6F6-3D44-BA37-CBD338C60A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13856" y="2185060"/>
            <a:ext cx="6756872" cy="4228219"/>
          </a:xfrm>
          <a:custGeom>
            <a:avLst/>
            <a:gdLst>
              <a:gd name="connsiteX0" fmla="*/ 0 w 6959600"/>
              <a:gd name="connsiteY0" fmla="*/ 0 h 4221480"/>
              <a:gd name="connsiteX1" fmla="*/ 6959600 w 6959600"/>
              <a:gd name="connsiteY1" fmla="*/ 0 h 4221480"/>
              <a:gd name="connsiteX2" fmla="*/ 6959600 w 6959600"/>
              <a:gd name="connsiteY2" fmla="*/ 4221480 h 4221480"/>
              <a:gd name="connsiteX3" fmla="*/ 0 w 6959600"/>
              <a:gd name="connsiteY3" fmla="*/ 4221480 h 4221480"/>
              <a:gd name="connsiteX4" fmla="*/ 0 w 6959600"/>
              <a:gd name="connsiteY4" fmla="*/ 0 h 4221480"/>
              <a:gd name="connsiteX0" fmla="*/ 10160 w 6969760"/>
              <a:gd name="connsiteY0" fmla="*/ 0 h 4221480"/>
              <a:gd name="connsiteX1" fmla="*/ 6969760 w 6969760"/>
              <a:gd name="connsiteY1" fmla="*/ 0 h 4221480"/>
              <a:gd name="connsiteX2" fmla="*/ 6969760 w 6969760"/>
              <a:gd name="connsiteY2" fmla="*/ 4221480 h 4221480"/>
              <a:gd name="connsiteX3" fmla="*/ 10160 w 6969760"/>
              <a:gd name="connsiteY3" fmla="*/ 4221480 h 4221480"/>
              <a:gd name="connsiteX4" fmla="*/ 0 w 6969760"/>
              <a:gd name="connsiteY4" fmla="*/ 1244599 h 4221480"/>
              <a:gd name="connsiteX5" fmla="*/ 10160 w 6969760"/>
              <a:gd name="connsiteY5" fmla="*/ 0 h 4221480"/>
              <a:gd name="connsiteX0" fmla="*/ 10160 w 6969760"/>
              <a:gd name="connsiteY0" fmla="*/ 0 h 4221480"/>
              <a:gd name="connsiteX1" fmla="*/ 6969760 w 6969760"/>
              <a:gd name="connsiteY1" fmla="*/ 0 h 4221480"/>
              <a:gd name="connsiteX2" fmla="*/ 6969760 w 6969760"/>
              <a:gd name="connsiteY2" fmla="*/ 4221480 h 4221480"/>
              <a:gd name="connsiteX3" fmla="*/ 1330960 w 6969760"/>
              <a:gd name="connsiteY3" fmla="*/ 4221479 h 4221480"/>
              <a:gd name="connsiteX4" fmla="*/ 10160 w 6969760"/>
              <a:gd name="connsiteY4" fmla="*/ 4221480 h 4221480"/>
              <a:gd name="connsiteX5" fmla="*/ 0 w 6969760"/>
              <a:gd name="connsiteY5" fmla="*/ 1244599 h 4221480"/>
              <a:gd name="connsiteX6" fmla="*/ 10160 w 6969760"/>
              <a:gd name="connsiteY6" fmla="*/ 0 h 4221480"/>
              <a:gd name="connsiteX0" fmla="*/ 10160 w 6969760"/>
              <a:gd name="connsiteY0" fmla="*/ 0 h 4229141"/>
              <a:gd name="connsiteX1" fmla="*/ 6969760 w 6969760"/>
              <a:gd name="connsiteY1" fmla="*/ 0 h 4229141"/>
              <a:gd name="connsiteX2" fmla="*/ 6969760 w 6969760"/>
              <a:gd name="connsiteY2" fmla="*/ 4221480 h 4229141"/>
              <a:gd name="connsiteX3" fmla="*/ 6235742 w 6969760"/>
              <a:gd name="connsiteY3" fmla="*/ 4229141 h 4229141"/>
              <a:gd name="connsiteX4" fmla="*/ 1330960 w 6969760"/>
              <a:gd name="connsiteY4" fmla="*/ 4221479 h 4229141"/>
              <a:gd name="connsiteX5" fmla="*/ 10160 w 6969760"/>
              <a:gd name="connsiteY5" fmla="*/ 4221480 h 4229141"/>
              <a:gd name="connsiteX6" fmla="*/ 0 w 6969760"/>
              <a:gd name="connsiteY6" fmla="*/ 1244599 h 4229141"/>
              <a:gd name="connsiteX7" fmla="*/ 10160 w 6969760"/>
              <a:gd name="connsiteY7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969760 w 6970260"/>
              <a:gd name="connsiteY3" fmla="*/ 422148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812405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2737 w 6970260"/>
              <a:gd name="connsiteY3" fmla="*/ 2977210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29141"/>
              <a:gd name="connsiteX1" fmla="*/ 6969760 w 6970260"/>
              <a:gd name="connsiteY1" fmla="*/ 0 h 4229141"/>
              <a:gd name="connsiteX2" fmla="*/ 6970260 w 6970260"/>
              <a:gd name="connsiteY2" fmla="*/ 2670164 h 4229141"/>
              <a:gd name="connsiteX3" fmla="*/ 6247286 w 6970260"/>
              <a:gd name="connsiteY3" fmla="*/ 2931717 h 4229141"/>
              <a:gd name="connsiteX4" fmla="*/ 6235742 w 6970260"/>
              <a:gd name="connsiteY4" fmla="*/ 4229141 h 4229141"/>
              <a:gd name="connsiteX5" fmla="*/ 1330960 w 6970260"/>
              <a:gd name="connsiteY5" fmla="*/ 4221479 h 4229141"/>
              <a:gd name="connsiteX6" fmla="*/ 10160 w 6970260"/>
              <a:gd name="connsiteY6" fmla="*/ 4221480 h 4229141"/>
              <a:gd name="connsiteX7" fmla="*/ 0 w 6970260"/>
              <a:gd name="connsiteY7" fmla="*/ 1244599 h 4229141"/>
              <a:gd name="connsiteX8" fmla="*/ 10160 w 6970260"/>
              <a:gd name="connsiteY8" fmla="*/ 0 h 4229141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47286 w 6970260"/>
              <a:gd name="connsiteY3" fmla="*/ 2931717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0160 w 6970260"/>
              <a:gd name="connsiteY6" fmla="*/ 4221480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0160 w 6970260"/>
              <a:gd name="connsiteY6" fmla="*/ 4221480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30960 w 6970260"/>
              <a:gd name="connsiteY5" fmla="*/ 4221479 h 4238240"/>
              <a:gd name="connsiteX6" fmla="*/ 1367323 w 6970260"/>
              <a:gd name="connsiteY6" fmla="*/ 1511968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0 w 6970260"/>
              <a:gd name="connsiteY7" fmla="*/ 1244599 h 4238240"/>
              <a:gd name="connsiteX8" fmla="*/ 10160 w 6970260"/>
              <a:gd name="connsiteY8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628316 w 6970260"/>
              <a:gd name="connsiteY7" fmla="*/ 1408227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163 w 6970263"/>
              <a:gd name="connsiteY0" fmla="*/ 0 h 4238240"/>
              <a:gd name="connsiteX1" fmla="*/ 6969763 w 6970263"/>
              <a:gd name="connsiteY1" fmla="*/ 0 h 4238240"/>
              <a:gd name="connsiteX2" fmla="*/ 6970263 w 6970263"/>
              <a:gd name="connsiteY2" fmla="*/ 2670164 h 4238240"/>
              <a:gd name="connsiteX3" fmla="*/ 6251839 w 6970263"/>
              <a:gd name="connsiteY3" fmla="*/ 2927168 h 4238240"/>
              <a:gd name="connsiteX4" fmla="*/ 6263041 w 6970263"/>
              <a:gd name="connsiteY4" fmla="*/ 4238240 h 4238240"/>
              <a:gd name="connsiteX5" fmla="*/ 1355026 w 6970263"/>
              <a:gd name="connsiteY5" fmla="*/ 4221479 h 4238240"/>
              <a:gd name="connsiteX6" fmla="*/ 1367326 w 6970263"/>
              <a:gd name="connsiteY6" fmla="*/ 1511968 h 4238240"/>
              <a:gd name="connsiteX7" fmla="*/ 1032580 w 6970263"/>
              <a:gd name="connsiteY7" fmla="*/ 1268661 h 4238240"/>
              <a:gd name="connsiteX8" fmla="*/ 3 w 6970263"/>
              <a:gd name="connsiteY8" fmla="*/ 1244599 h 4238240"/>
              <a:gd name="connsiteX9" fmla="*/ 10163 w 6970263"/>
              <a:gd name="connsiteY9" fmla="*/ 0 h 4238240"/>
              <a:gd name="connsiteX0" fmla="*/ 10163 w 6970263"/>
              <a:gd name="connsiteY0" fmla="*/ 0 h 4238240"/>
              <a:gd name="connsiteX1" fmla="*/ 6969763 w 6970263"/>
              <a:gd name="connsiteY1" fmla="*/ 0 h 4238240"/>
              <a:gd name="connsiteX2" fmla="*/ 6970263 w 6970263"/>
              <a:gd name="connsiteY2" fmla="*/ 2670164 h 4238240"/>
              <a:gd name="connsiteX3" fmla="*/ 6251839 w 6970263"/>
              <a:gd name="connsiteY3" fmla="*/ 2927168 h 4238240"/>
              <a:gd name="connsiteX4" fmla="*/ 6263041 w 6970263"/>
              <a:gd name="connsiteY4" fmla="*/ 4238240 h 4238240"/>
              <a:gd name="connsiteX5" fmla="*/ 1355026 w 6970263"/>
              <a:gd name="connsiteY5" fmla="*/ 4221479 h 4238240"/>
              <a:gd name="connsiteX6" fmla="*/ 1367326 w 6970263"/>
              <a:gd name="connsiteY6" fmla="*/ 1511968 h 4238240"/>
              <a:gd name="connsiteX7" fmla="*/ 1032580 w 6970263"/>
              <a:gd name="connsiteY7" fmla="*/ 1268661 h 4238240"/>
              <a:gd name="connsiteX8" fmla="*/ 3 w 6970263"/>
              <a:gd name="connsiteY8" fmla="*/ 1244599 h 4238240"/>
              <a:gd name="connsiteX9" fmla="*/ 10163 w 6970263"/>
              <a:gd name="connsiteY9" fmla="*/ 0 h 4238240"/>
              <a:gd name="connsiteX0" fmla="*/ 10160 w 6970260"/>
              <a:gd name="connsiteY0" fmla="*/ 0 h 4238240"/>
              <a:gd name="connsiteX1" fmla="*/ 6969760 w 6970260"/>
              <a:gd name="connsiteY1" fmla="*/ 0 h 4238240"/>
              <a:gd name="connsiteX2" fmla="*/ 6970260 w 6970260"/>
              <a:gd name="connsiteY2" fmla="*/ 2670164 h 4238240"/>
              <a:gd name="connsiteX3" fmla="*/ 6251836 w 6970260"/>
              <a:gd name="connsiteY3" fmla="*/ 2927168 h 4238240"/>
              <a:gd name="connsiteX4" fmla="*/ 6263038 w 6970260"/>
              <a:gd name="connsiteY4" fmla="*/ 4238240 h 4238240"/>
              <a:gd name="connsiteX5" fmla="*/ 1355023 w 6970260"/>
              <a:gd name="connsiteY5" fmla="*/ 4221479 h 4238240"/>
              <a:gd name="connsiteX6" fmla="*/ 1367323 w 6970260"/>
              <a:gd name="connsiteY6" fmla="*/ 1511968 h 4238240"/>
              <a:gd name="connsiteX7" fmla="*/ 1032577 w 6970260"/>
              <a:gd name="connsiteY7" fmla="*/ 1268661 h 4238240"/>
              <a:gd name="connsiteX8" fmla="*/ 0 w 6970260"/>
              <a:gd name="connsiteY8" fmla="*/ 1244599 h 4238240"/>
              <a:gd name="connsiteX9" fmla="*/ 10160 w 6970260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38240"/>
              <a:gd name="connsiteX1" fmla="*/ 6960644 w 6961144"/>
              <a:gd name="connsiteY1" fmla="*/ 0 h 4238240"/>
              <a:gd name="connsiteX2" fmla="*/ 6961144 w 6961144"/>
              <a:gd name="connsiteY2" fmla="*/ 2670164 h 4238240"/>
              <a:gd name="connsiteX3" fmla="*/ 6242720 w 6961144"/>
              <a:gd name="connsiteY3" fmla="*/ 2927168 h 4238240"/>
              <a:gd name="connsiteX4" fmla="*/ 6253922 w 6961144"/>
              <a:gd name="connsiteY4" fmla="*/ 4238240 h 4238240"/>
              <a:gd name="connsiteX5" fmla="*/ 1345907 w 6961144"/>
              <a:gd name="connsiteY5" fmla="*/ 4221479 h 4238240"/>
              <a:gd name="connsiteX6" fmla="*/ 1358207 w 6961144"/>
              <a:gd name="connsiteY6" fmla="*/ 1511968 h 4238240"/>
              <a:gd name="connsiteX7" fmla="*/ 1023461 w 6961144"/>
              <a:gd name="connsiteY7" fmla="*/ 1268661 h 4238240"/>
              <a:gd name="connsiteX8" fmla="*/ 509 w 6961144"/>
              <a:gd name="connsiteY8" fmla="*/ 1268662 h 4238240"/>
              <a:gd name="connsiteX9" fmla="*/ 1044 w 6961144"/>
              <a:gd name="connsiteY9" fmla="*/ 0 h 4238240"/>
              <a:gd name="connsiteX0" fmla="*/ 1044 w 6961144"/>
              <a:gd name="connsiteY0" fmla="*/ 0 h 4248775"/>
              <a:gd name="connsiteX1" fmla="*/ 6960644 w 6961144"/>
              <a:gd name="connsiteY1" fmla="*/ 0 h 4248775"/>
              <a:gd name="connsiteX2" fmla="*/ 6961144 w 6961144"/>
              <a:gd name="connsiteY2" fmla="*/ 2670164 h 4248775"/>
              <a:gd name="connsiteX3" fmla="*/ 6242720 w 6961144"/>
              <a:gd name="connsiteY3" fmla="*/ 2927168 h 4248775"/>
              <a:gd name="connsiteX4" fmla="*/ 6253922 w 6961144"/>
              <a:gd name="connsiteY4" fmla="*/ 4238240 h 4248775"/>
              <a:gd name="connsiteX5" fmla="*/ 1345907 w 6961144"/>
              <a:gd name="connsiteY5" fmla="*/ 4248775 h 4248775"/>
              <a:gd name="connsiteX6" fmla="*/ 1358207 w 6961144"/>
              <a:gd name="connsiteY6" fmla="*/ 1511968 h 4248775"/>
              <a:gd name="connsiteX7" fmla="*/ 1023461 w 6961144"/>
              <a:gd name="connsiteY7" fmla="*/ 1268661 h 4248775"/>
              <a:gd name="connsiteX8" fmla="*/ 509 w 6961144"/>
              <a:gd name="connsiteY8" fmla="*/ 1268662 h 4248775"/>
              <a:gd name="connsiteX9" fmla="*/ 1044 w 6961144"/>
              <a:gd name="connsiteY9" fmla="*/ 0 h 4248775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242720 w 6961144"/>
              <a:gd name="connsiteY3" fmla="*/ 2927168 h 4251888"/>
              <a:gd name="connsiteX4" fmla="*/ 6235725 w 6961144"/>
              <a:gd name="connsiteY4" fmla="*/ 4251888 h 4251888"/>
              <a:gd name="connsiteX5" fmla="*/ 1345907 w 6961144"/>
              <a:gd name="connsiteY5" fmla="*/ 4248775 h 4251888"/>
              <a:gd name="connsiteX6" fmla="*/ 1358207 w 6961144"/>
              <a:gd name="connsiteY6" fmla="*/ 1511968 h 4251888"/>
              <a:gd name="connsiteX7" fmla="*/ 1023461 w 6961144"/>
              <a:gd name="connsiteY7" fmla="*/ 1268661 h 4251888"/>
              <a:gd name="connsiteX8" fmla="*/ 509 w 6961144"/>
              <a:gd name="connsiteY8" fmla="*/ 1268662 h 4251888"/>
              <a:gd name="connsiteX9" fmla="*/ 1044 w 6961144"/>
              <a:gd name="connsiteY9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242720 w 6961144"/>
              <a:gd name="connsiteY3" fmla="*/ 2927168 h 4251888"/>
              <a:gd name="connsiteX4" fmla="*/ 6235725 w 6961144"/>
              <a:gd name="connsiteY4" fmla="*/ 4251888 h 4251888"/>
              <a:gd name="connsiteX5" fmla="*/ 1345907 w 6961144"/>
              <a:gd name="connsiteY5" fmla="*/ 4248775 h 4251888"/>
              <a:gd name="connsiteX6" fmla="*/ 1358207 w 6961144"/>
              <a:gd name="connsiteY6" fmla="*/ 1511968 h 4251888"/>
              <a:gd name="connsiteX7" fmla="*/ 1023461 w 6961144"/>
              <a:gd name="connsiteY7" fmla="*/ 1268661 h 4251888"/>
              <a:gd name="connsiteX8" fmla="*/ 509 w 6961144"/>
              <a:gd name="connsiteY8" fmla="*/ 1268662 h 4251888"/>
              <a:gd name="connsiteX9" fmla="*/ 1044 w 6961144"/>
              <a:gd name="connsiteY9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670164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392459 w 6961144"/>
              <a:gd name="connsiteY3" fmla="*/ 2703537 h 4251888"/>
              <a:gd name="connsiteX4" fmla="*/ 6242720 w 6961144"/>
              <a:gd name="connsiteY4" fmla="*/ 292716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392459 w 6961144"/>
              <a:gd name="connsiteY3" fmla="*/ 2703537 h 4251888"/>
              <a:gd name="connsiteX4" fmla="*/ 6256756 w 6961144"/>
              <a:gd name="connsiteY4" fmla="*/ 291801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434566 w 6961144"/>
              <a:gd name="connsiteY3" fmla="*/ 2287157 h 4251888"/>
              <a:gd name="connsiteX4" fmla="*/ 6256756 w 6961144"/>
              <a:gd name="connsiteY4" fmla="*/ 2918018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434566 w 6961144"/>
              <a:gd name="connsiteY3" fmla="*/ 2287157 h 4251888"/>
              <a:gd name="connsiteX4" fmla="*/ 6365260 w 6961144"/>
              <a:gd name="connsiteY4" fmla="*/ 2666477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446622 w 6961144"/>
              <a:gd name="connsiteY3" fmla="*/ 2291088 h 4251888"/>
              <a:gd name="connsiteX4" fmla="*/ 6365260 w 6961144"/>
              <a:gd name="connsiteY4" fmla="*/ 2666477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446622 w 6961144"/>
              <a:gd name="connsiteY3" fmla="*/ 2291088 h 4251888"/>
              <a:gd name="connsiteX4" fmla="*/ 6365260 w 6961144"/>
              <a:gd name="connsiteY4" fmla="*/ 2666477 h 4251888"/>
              <a:gd name="connsiteX5" fmla="*/ 6235725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48775"/>
              <a:gd name="connsiteX1" fmla="*/ 6960644 w 6961144"/>
              <a:gd name="connsiteY1" fmla="*/ 0 h 4248775"/>
              <a:gd name="connsiteX2" fmla="*/ 6961144 w 6961144"/>
              <a:gd name="connsiteY2" fmla="*/ 2194303 h 4248775"/>
              <a:gd name="connsiteX3" fmla="*/ 6446622 w 6961144"/>
              <a:gd name="connsiteY3" fmla="*/ 2291088 h 4248775"/>
              <a:gd name="connsiteX4" fmla="*/ 6365260 w 6961144"/>
              <a:gd name="connsiteY4" fmla="*/ 2666477 h 4248775"/>
              <a:gd name="connsiteX5" fmla="*/ 6380397 w 6961144"/>
              <a:gd name="connsiteY5" fmla="*/ 4247957 h 4248775"/>
              <a:gd name="connsiteX6" fmla="*/ 1345907 w 6961144"/>
              <a:gd name="connsiteY6" fmla="*/ 4248775 h 4248775"/>
              <a:gd name="connsiteX7" fmla="*/ 1358207 w 6961144"/>
              <a:gd name="connsiteY7" fmla="*/ 1511968 h 4248775"/>
              <a:gd name="connsiteX8" fmla="*/ 1023461 w 6961144"/>
              <a:gd name="connsiteY8" fmla="*/ 1268661 h 4248775"/>
              <a:gd name="connsiteX9" fmla="*/ 509 w 6961144"/>
              <a:gd name="connsiteY9" fmla="*/ 1268662 h 4248775"/>
              <a:gd name="connsiteX10" fmla="*/ 1044 w 6961144"/>
              <a:gd name="connsiteY10" fmla="*/ 0 h 4248775"/>
              <a:gd name="connsiteX0" fmla="*/ 1044 w 6961144"/>
              <a:gd name="connsiteY0" fmla="*/ 0 h 4248775"/>
              <a:gd name="connsiteX1" fmla="*/ 6960644 w 6961144"/>
              <a:gd name="connsiteY1" fmla="*/ 0 h 4248775"/>
              <a:gd name="connsiteX2" fmla="*/ 6961144 w 6961144"/>
              <a:gd name="connsiteY2" fmla="*/ 2194303 h 4248775"/>
              <a:gd name="connsiteX3" fmla="*/ 6446622 w 6961144"/>
              <a:gd name="connsiteY3" fmla="*/ 2291088 h 4248775"/>
              <a:gd name="connsiteX4" fmla="*/ 6385353 w 6961144"/>
              <a:gd name="connsiteY4" fmla="*/ 2796177 h 4248775"/>
              <a:gd name="connsiteX5" fmla="*/ 6380397 w 6961144"/>
              <a:gd name="connsiteY5" fmla="*/ 4247957 h 4248775"/>
              <a:gd name="connsiteX6" fmla="*/ 1345907 w 6961144"/>
              <a:gd name="connsiteY6" fmla="*/ 4248775 h 4248775"/>
              <a:gd name="connsiteX7" fmla="*/ 1358207 w 6961144"/>
              <a:gd name="connsiteY7" fmla="*/ 1511968 h 4248775"/>
              <a:gd name="connsiteX8" fmla="*/ 1023461 w 6961144"/>
              <a:gd name="connsiteY8" fmla="*/ 1268661 h 4248775"/>
              <a:gd name="connsiteX9" fmla="*/ 509 w 6961144"/>
              <a:gd name="connsiteY9" fmla="*/ 1268662 h 4248775"/>
              <a:gd name="connsiteX10" fmla="*/ 1044 w 6961144"/>
              <a:gd name="connsiteY10" fmla="*/ 0 h 4248775"/>
              <a:gd name="connsiteX0" fmla="*/ 1044 w 6961144"/>
              <a:gd name="connsiteY0" fmla="*/ 0 h 4251888"/>
              <a:gd name="connsiteX1" fmla="*/ 6960644 w 6961144"/>
              <a:gd name="connsiteY1" fmla="*/ 0 h 4251888"/>
              <a:gd name="connsiteX2" fmla="*/ 6961144 w 6961144"/>
              <a:gd name="connsiteY2" fmla="*/ 2194303 h 4251888"/>
              <a:gd name="connsiteX3" fmla="*/ 6446622 w 6961144"/>
              <a:gd name="connsiteY3" fmla="*/ 2291088 h 4251888"/>
              <a:gd name="connsiteX4" fmla="*/ 6385353 w 6961144"/>
              <a:gd name="connsiteY4" fmla="*/ 2796177 h 4251888"/>
              <a:gd name="connsiteX5" fmla="*/ 6396472 w 6961144"/>
              <a:gd name="connsiteY5" fmla="*/ 4251888 h 4251888"/>
              <a:gd name="connsiteX6" fmla="*/ 1345907 w 6961144"/>
              <a:gd name="connsiteY6" fmla="*/ 4248775 h 4251888"/>
              <a:gd name="connsiteX7" fmla="*/ 1358207 w 6961144"/>
              <a:gd name="connsiteY7" fmla="*/ 1511968 h 4251888"/>
              <a:gd name="connsiteX8" fmla="*/ 1023461 w 6961144"/>
              <a:gd name="connsiteY8" fmla="*/ 1268661 h 4251888"/>
              <a:gd name="connsiteX9" fmla="*/ 509 w 6961144"/>
              <a:gd name="connsiteY9" fmla="*/ 1268662 h 4251888"/>
              <a:gd name="connsiteX10" fmla="*/ 1044 w 6961144"/>
              <a:gd name="connsiteY10" fmla="*/ 0 h 4251888"/>
              <a:gd name="connsiteX0" fmla="*/ 1044 w 6961144"/>
              <a:gd name="connsiteY0" fmla="*/ 0 h 4252706"/>
              <a:gd name="connsiteX1" fmla="*/ 6960644 w 6961144"/>
              <a:gd name="connsiteY1" fmla="*/ 0 h 4252706"/>
              <a:gd name="connsiteX2" fmla="*/ 6961144 w 6961144"/>
              <a:gd name="connsiteY2" fmla="*/ 2194303 h 4252706"/>
              <a:gd name="connsiteX3" fmla="*/ 6446622 w 6961144"/>
              <a:gd name="connsiteY3" fmla="*/ 2291088 h 4252706"/>
              <a:gd name="connsiteX4" fmla="*/ 6385353 w 6961144"/>
              <a:gd name="connsiteY4" fmla="*/ 2796177 h 4252706"/>
              <a:gd name="connsiteX5" fmla="*/ 6396472 w 6961144"/>
              <a:gd name="connsiteY5" fmla="*/ 4251888 h 4252706"/>
              <a:gd name="connsiteX6" fmla="*/ 1390112 w 6961144"/>
              <a:gd name="connsiteY6" fmla="*/ 4252706 h 4252706"/>
              <a:gd name="connsiteX7" fmla="*/ 1358207 w 6961144"/>
              <a:gd name="connsiteY7" fmla="*/ 1511968 h 4252706"/>
              <a:gd name="connsiteX8" fmla="*/ 1023461 w 6961144"/>
              <a:gd name="connsiteY8" fmla="*/ 1268661 h 4252706"/>
              <a:gd name="connsiteX9" fmla="*/ 509 w 6961144"/>
              <a:gd name="connsiteY9" fmla="*/ 1268662 h 4252706"/>
              <a:gd name="connsiteX10" fmla="*/ 1044 w 6961144"/>
              <a:gd name="connsiteY10" fmla="*/ 0 h 4252706"/>
              <a:gd name="connsiteX0" fmla="*/ 1044 w 6961144"/>
              <a:gd name="connsiteY0" fmla="*/ 0 h 4252706"/>
              <a:gd name="connsiteX1" fmla="*/ 6960644 w 6961144"/>
              <a:gd name="connsiteY1" fmla="*/ 0 h 4252706"/>
              <a:gd name="connsiteX2" fmla="*/ 6961144 w 6961144"/>
              <a:gd name="connsiteY2" fmla="*/ 2194303 h 4252706"/>
              <a:gd name="connsiteX3" fmla="*/ 6446622 w 6961144"/>
              <a:gd name="connsiteY3" fmla="*/ 2291088 h 4252706"/>
              <a:gd name="connsiteX4" fmla="*/ 6385353 w 6961144"/>
              <a:gd name="connsiteY4" fmla="*/ 2796177 h 4252706"/>
              <a:gd name="connsiteX5" fmla="*/ 6396472 w 6961144"/>
              <a:gd name="connsiteY5" fmla="*/ 4251888 h 4252706"/>
              <a:gd name="connsiteX6" fmla="*/ 1390112 w 6961144"/>
              <a:gd name="connsiteY6" fmla="*/ 4252706 h 4252706"/>
              <a:gd name="connsiteX7" fmla="*/ 1382320 w 6961144"/>
              <a:gd name="connsiteY7" fmla="*/ 2246938 h 4252706"/>
              <a:gd name="connsiteX8" fmla="*/ 1023461 w 6961144"/>
              <a:gd name="connsiteY8" fmla="*/ 1268661 h 4252706"/>
              <a:gd name="connsiteX9" fmla="*/ 509 w 6961144"/>
              <a:gd name="connsiteY9" fmla="*/ 1268662 h 4252706"/>
              <a:gd name="connsiteX10" fmla="*/ 1044 w 6961144"/>
              <a:gd name="connsiteY10" fmla="*/ 0 h 4252706"/>
              <a:gd name="connsiteX0" fmla="*/ 352 w 6960452"/>
              <a:gd name="connsiteY0" fmla="*/ 0 h 4252706"/>
              <a:gd name="connsiteX1" fmla="*/ 6959952 w 6960452"/>
              <a:gd name="connsiteY1" fmla="*/ 0 h 4252706"/>
              <a:gd name="connsiteX2" fmla="*/ 6960452 w 6960452"/>
              <a:gd name="connsiteY2" fmla="*/ 2194303 h 4252706"/>
              <a:gd name="connsiteX3" fmla="*/ 6445930 w 6960452"/>
              <a:gd name="connsiteY3" fmla="*/ 2291088 h 4252706"/>
              <a:gd name="connsiteX4" fmla="*/ 6384661 w 6960452"/>
              <a:gd name="connsiteY4" fmla="*/ 2796177 h 4252706"/>
              <a:gd name="connsiteX5" fmla="*/ 6395780 w 6960452"/>
              <a:gd name="connsiteY5" fmla="*/ 4251888 h 4252706"/>
              <a:gd name="connsiteX6" fmla="*/ 1389420 w 6960452"/>
              <a:gd name="connsiteY6" fmla="*/ 4252706 h 4252706"/>
              <a:gd name="connsiteX7" fmla="*/ 1381628 w 6960452"/>
              <a:gd name="connsiteY7" fmla="*/ 2246938 h 4252706"/>
              <a:gd name="connsiteX8" fmla="*/ 1022769 w 6960452"/>
              <a:gd name="connsiteY8" fmla="*/ 1268661 h 4252706"/>
              <a:gd name="connsiteX9" fmla="*/ 15892 w 6960452"/>
              <a:gd name="connsiteY9" fmla="*/ 1732439 h 4252706"/>
              <a:gd name="connsiteX10" fmla="*/ 352 w 6960452"/>
              <a:gd name="connsiteY10" fmla="*/ 0 h 4252706"/>
              <a:gd name="connsiteX0" fmla="*/ 352 w 6960452"/>
              <a:gd name="connsiteY0" fmla="*/ 0 h 4252706"/>
              <a:gd name="connsiteX1" fmla="*/ 6959952 w 6960452"/>
              <a:gd name="connsiteY1" fmla="*/ 0 h 4252706"/>
              <a:gd name="connsiteX2" fmla="*/ 6960452 w 6960452"/>
              <a:gd name="connsiteY2" fmla="*/ 2194303 h 4252706"/>
              <a:gd name="connsiteX3" fmla="*/ 6445930 w 6960452"/>
              <a:gd name="connsiteY3" fmla="*/ 2291088 h 4252706"/>
              <a:gd name="connsiteX4" fmla="*/ 6384661 w 6960452"/>
              <a:gd name="connsiteY4" fmla="*/ 2796177 h 4252706"/>
              <a:gd name="connsiteX5" fmla="*/ 6395780 w 6960452"/>
              <a:gd name="connsiteY5" fmla="*/ 4251888 h 4252706"/>
              <a:gd name="connsiteX6" fmla="*/ 1389420 w 6960452"/>
              <a:gd name="connsiteY6" fmla="*/ 4252706 h 4252706"/>
              <a:gd name="connsiteX7" fmla="*/ 1381628 w 6960452"/>
              <a:gd name="connsiteY7" fmla="*/ 2246938 h 4252706"/>
              <a:gd name="connsiteX8" fmla="*/ 1127254 w 6960452"/>
              <a:gd name="connsiteY8" fmla="*/ 1724578 h 4252706"/>
              <a:gd name="connsiteX9" fmla="*/ 15892 w 6960452"/>
              <a:gd name="connsiteY9" fmla="*/ 1732439 h 4252706"/>
              <a:gd name="connsiteX10" fmla="*/ 352 w 6960452"/>
              <a:gd name="connsiteY10" fmla="*/ 0 h 4252706"/>
              <a:gd name="connsiteX0" fmla="*/ 352 w 6960452"/>
              <a:gd name="connsiteY0" fmla="*/ 0 h 4252706"/>
              <a:gd name="connsiteX1" fmla="*/ 6959952 w 6960452"/>
              <a:gd name="connsiteY1" fmla="*/ 0 h 4252706"/>
              <a:gd name="connsiteX2" fmla="*/ 6960452 w 6960452"/>
              <a:gd name="connsiteY2" fmla="*/ 2194303 h 4252706"/>
              <a:gd name="connsiteX3" fmla="*/ 6445930 w 6960452"/>
              <a:gd name="connsiteY3" fmla="*/ 2291088 h 4252706"/>
              <a:gd name="connsiteX4" fmla="*/ 6384661 w 6960452"/>
              <a:gd name="connsiteY4" fmla="*/ 2796177 h 4252706"/>
              <a:gd name="connsiteX5" fmla="*/ 6395780 w 6960452"/>
              <a:gd name="connsiteY5" fmla="*/ 4251888 h 4252706"/>
              <a:gd name="connsiteX6" fmla="*/ 1389420 w 6960452"/>
              <a:gd name="connsiteY6" fmla="*/ 4252706 h 4252706"/>
              <a:gd name="connsiteX7" fmla="*/ 1381628 w 6960452"/>
              <a:gd name="connsiteY7" fmla="*/ 2246938 h 4252706"/>
              <a:gd name="connsiteX8" fmla="*/ 1127254 w 6960452"/>
              <a:gd name="connsiteY8" fmla="*/ 1724578 h 4252706"/>
              <a:gd name="connsiteX9" fmla="*/ 15892 w 6960452"/>
              <a:gd name="connsiteY9" fmla="*/ 1732439 h 4252706"/>
              <a:gd name="connsiteX10" fmla="*/ 352 w 6960452"/>
              <a:gd name="connsiteY10" fmla="*/ 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434217 w 6948739"/>
              <a:gd name="connsiteY3" fmla="*/ 2291088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434217 w 6948739"/>
              <a:gd name="connsiteY3" fmla="*/ 2291088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434217 w 6948739"/>
              <a:gd name="connsiteY3" fmla="*/ 2291088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434217 w 6948739"/>
              <a:gd name="connsiteY3" fmla="*/ 2291088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434217 w 6948739"/>
              <a:gd name="connsiteY3" fmla="*/ 2291088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434217 w 6948739"/>
              <a:gd name="connsiteY4" fmla="*/ 2291088 h 4252706"/>
              <a:gd name="connsiteX5" fmla="*/ 6372948 w 6948739"/>
              <a:gd name="connsiteY5" fmla="*/ 2796177 h 4252706"/>
              <a:gd name="connsiteX6" fmla="*/ 6384067 w 6948739"/>
              <a:gd name="connsiteY6" fmla="*/ 4251888 h 4252706"/>
              <a:gd name="connsiteX7" fmla="*/ 1377707 w 6948739"/>
              <a:gd name="connsiteY7" fmla="*/ 4252706 h 4252706"/>
              <a:gd name="connsiteX8" fmla="*/ 1369915 w 6948739"/>
              <a:gd name="connsiteY8" fmla="*/ 2246938 h 4252706"/>
              <a:gd name="connsiteX9" fmla="*/ 1115541 w 6948739"/>
              <a:gd name="connsiteY9" fmla="*/ 1724578 h 4252706"/>
              <a:gd name="connsiteX10" fmla="*/ 4179 w 6948739"/>
              <a:gd name="connsiteY10" fmla="*/ 1732439 h 4252706"/>
              <a:gd name="connsiteX11" fmla="*/ 696 w 6948739"/>
              <a:gd name="connsiteY11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434217 w 6948739"/>
              <a:gd name="connsiteY4" fmla="*/ 2291088 h 4252706"/>
              <a:gd name="connsiteX5" fmla="*/ 6372948 w 6948739"/>
              <a:gd name="connsiteY5" fmla="*/ 2796177 h 4252706"/>
              <a:gd name="connsiteX6" fmla="*/ 6384067 w 6948739"/>
              <a:gd name="connsiteY6" fmla="*/ 4251888 h 4252706"/>
              <a:gd name="connsiteX7" fmla="*/ 1377707 w 6948739"/>
              <a:gd name="connsiteY7" fmla="*/ 4252706 h 4252706"/>
              <a:gd name="connsiteX8" fmla="*/ 1369915 w 6948739"/>
              <a:gd name="connsiteY8" fmla="*/ 2246938 h 4252706"/>
              <a:gd name="connsiteX9" fmla="*/ 1115541 w 6948739"/>
              <a:gd name="connsiteY9" fmla="*/ 1724578 h 4252706"/>
              <a:gd name="connsiteX10" fmla="*/ 4179 w 6948739"/>
              <a:gd name="connsiteY10" fmla="*/ 1732439 h 4252706"/>
              <a:gd name="connsiteX11" fmla="*/ 696 w 6948739"/>
              <a:gd name="connsiteY11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434217 w 6948739"/>
              <a:gd name="connsiteY4" fmla="*/ 2291088 h 4252706"/>
              <a:gd name="connsiteX5" fmla="*/ 6372948 w 6948739"/>
              <a:gd name="connsiteY5" fmla="*/ 2796177 h 4252706"/>
              <a:gd name="connsiteX6" fmla="*/ 6384067 w 6948739"/>
              <a:gd name="connsiteY6" fmla="*/ 4251888 h 4252706"/>
              <a:gd name="connsiteX7" fmla="*/ 1377707 w 6948739"/>
              <a:gd name="connsiteY7" fmla="*/ 4252706 h 4252706"/>
              <a:gd name="connsiteX8" fmla="*/ 1369915 w 6948739"/>
              <a:gd name="connsiteY8" fmla="*/ 2246938 h 4252706"/>
              <a:gd name="connsiteX9" fmla="*/ 1115541 w 6948739"/>
              <a:gd name="connsiteY9" fmla="*/ 1724578 h 4252706"/>
              <a:gd name="connsiteX10" fmla="*/ 4179 w 6948739"/>
              <a:gd name="connsiteY10" fmla="*/ 1732439 h 4252706"/>
              <a:gd name="connsiteX11" fmla="*/ 696 w 6948739"/>
              <a:gd name="connsiteY11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69918 w 6948739"/>
              <a:gd name="connsiteY4" fmla="*/ 2302879 h 4252706"/>
              <a:gd name="connsiteX5" fmla="*/ 6372948 w 6948739"/>
              <a:gd name="connsiteY5" fmla="*/ 2796177 h 4252706"/>
              <a:gd name="connsiteX6" fmla="*/ 6384067 w 6948739"/>
              <a:gd name="connsiteY6" fmla="*/ 4251888 h 4252706"/>
              <a:gd name="connsiteX7" fmla="*/ 1377707 w 6948739"/>
              <a:gd name="connsiteY7" fmla="*/ 4252706 h 4252706"/>
              <a:gd name="connsiteX8" fmla="*/ 1369915 w 6948739"/>
              <a:gd name="connsiteY8" fmla="*/ 2246938 h 4252706"/>
              <a:gd name="connsiteX9" fmla="*/ 1115541 w 6948739"/>
              <a:gd name="connsiteY9" fmla="*/ 1724578 h 4252706"/>
              <a:gd name="connsiteX10" fmla="*/ 4179 w 6948739"/>
              <a:gd name="connsiteY10" fmla="*/ 1732439 h 4252706"/>
              <a:gd name="connsiteX11" fmla="*/ 696 w 6948739"/>
              <a:gd name="connsiteY11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410105 w 6948739"/>
              <a:gd name="connsiteY4" fmla="*/ 2350044 h 4252706"/>
              <a:gd name="connsiteX5" fmla="*/ 6372948 w 6948739"/>
              <a:gd name="connsiteY5" fmla="*/ 2796177 h 4252706"/>
              <a:gd name="connsiteX6" fmla="*/ 6384067 w 6948739"/>
              <a:gd name="connsiteY6" fmla="*/ 4251888 h 4252706"/>
              <a:gd name="connsiteX7" fmla="*/ 1377707 w 6948739"/>
              <a:gd name="connsiteY7" fmla="*/ 4252706 h 4252706"/>
              <a:gd name="connsiteX8" fmla="*/ 1369915 w 6948739"/>
              <a:gd name="connsiteY8" fmla="*/ 2246938 h 4252706"/>
              <a:gd name="connsiteX9" fmla="*/ 1115541 w 6948739"/>
              <a:gd name="connsiteY9" fmla="*/ 1724578 h 4252706"/>
              <a:gd name="connsiteX10" fmla="*/ 4179 w 6948739"/>
              <a:gd name="connsiteY10" fmla="*/ 1732439 h 4252706"/>
              <a:gd name="connsiteX11" fmla="*/ 696 w 6948739"/>
              <a:gd name="connsiteY11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38206 w 6948739"/>
              <a:gd name="connsiteY3" fmla="*/ 220424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86430 w 6948739"/>
              <a:gd name="connsiteY3" fmla="*/ 219638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  <a:gd name="connsiteX0" fmla="*/ 696 w 6948739"/>
              <a:gd name="connsiteY0" fmla="*/ 3930 h 4252706"/>
              <a:gd name="connsiteX1" fmla="*/ 6948239 w 6948739"/>
              <a:gd name="connsiteY1" fmla="*/ 0 h 4252706"/>
              <a:gd name="connsiteX2" fmla="*/ 6948739 w 6948739"/>
              <a:gd name="connsiteY2" fmla="*/ 2194303 h 4252706"/>
              <a:gd name="connsiteX3" fmla="*/ 6686430 w 6948739"/>
              <a:gd name="connsiteY3" fmla="*/ 2196387 h 4252706"/>
              <a:gd name="connsiteX4" fmla="*/ 6372948 w 6948739"/>
              <a:gd name="connsiteY4" fmla="*/ 2796177 h 4252706"/>
              <a:gd name="connsiteX5" fmla="*/ 6384067 w 6948739"/>
              <a:gd name="connsiteY5" fmla="*/ 4251888 h 4252706"/>
              <a:gd name="connsiteX6" fmla="*/ 1377707 w 6948739"/>
              <a:gd name="connsiteY6" fmla="*/ 4252706 h 4252706"/>
              <a:gd name="connsiteX7" fmla="*/ 1369915 w 6948739"/>
              <a:gd name="connsiteY7" fmla="*/ 2246938 h 4252706"/>
              <a:gd name="connsiteX8" fmla="*/ 1115541 w 6948739"/>
              <a:gd name="connsiteY8" fmla="*/ 1724578 h 4252706"/>
              <a:gd name="connsiteX9" fmla="*/ 4179 w 6948739"/>
              <a:gd name="connsiteY9" fmla="*/ 1732439 h 4252706"/>
              <a:gd name="connsiteX10" fmla="*/ 696 w 6948739"/>
              <a:gd name="connsiteY10" fmla="*/ 3930 h 42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8739" h="4252706">
                <a:moveTo>
                  <a:pt x="696" y="3930"/>
                </a:moveTo>
                <a:lnTo>
                  <a:pt x="6948239" y="0"/>
                </a:lnTo>
                <a:cubicBezTo>
                  <a:pt x="6948406" y="890055"/>
                  <a:pt x="6948572" y="1304248"/>
                  <a:pt x="6948739" y="2194303"/>
                </a:cubicBezTo>
                <a:cubicBezTo>
                  <a:pt x="6845228" y="2197618"/>
                  <a:pt x="6951179" y="2186472"/>
                  <a:pt x="6686430" y="2196387"/>
                </a:cubicBezTo>
                <a:cubicBezTo>
                  <a:pt x="6357383" y="2210232"/>
                  <a:pt x="6359043" y="2407741"/>
                  <a:pt x="6372948" y="2796177"/>
                </a:cubicBezTo>
                <a:cubicBezTo>
                  <a:pt x="6379714" y="3295717"/>
                  <a:pt x="6386399" y="3779643"/>
                  <a:pt x="6384067" y="4251888"/>
                </a:cubicBezTo>
                <a:lnTo>
                  <a:pt x="1377707" y="4252706"/>
                </a:lnTo>
                <a:cubicBezTo>
                  <a:pt x="1375110" y="3584117"/>
                  <a:pt x="1372512" y="2915527"/>
                  <a:pt x="1369915" y="2246938"/>
                </a:cubicBezTo>
                <a:cubicBezTo>
                  <a:pt x="1357058" y="1902468"/>
                  <a:pt x="1445775" y="1724944"/>
                  <a:pt x="1115541" y="1724578"/>
                </a:cubicBezTo>
                <a:cubicBezTo>
                  <a:pt x="868403" y="1723331"/>
                  <a:pt x="685671" y="1748832"/>
                  <a:pt x="4179" y="1732439"/>
                </a:cubicBezTo>
                <a:cubicBezTo>
                  <a:pt x="7566" y="1317573"/>
                  <a:pt x="-2691" y="418796"/>
                  <a:pt x="696" y="3930"/>
                </a:cubicBezTo>
                <a:close/>
              </a:path>
            </a:pathLst>
          </a:custGeom>
          <a:ln>
            <a:noFill/>
          </a:ln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269A2F-2D84-E144-8A53-4BC9F00FAE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737012" y="4904136"/>
            <a:ext cx="1451557" cy="2550478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AA66D0-8587-9D42-A0F0-2574748C2E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467B29-59AA-B64D-B6F2-3552B9053F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with wavefor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31C456-47C9-6E4B-8497-3C875E7F9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4AC5-95E3-604E-91A4-28DDD258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5608" y="8512664"/>
            <a:ext cx="5486400" cy="15388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26ECF-7562-C44B-AB8B-81480595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 wrap="none"/>
          <a:lstStyle>
            <a:lvl1pPr algn="ctr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3400" y="6647009"/>
            <a:ext cx="1005840" cy="9144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5047485"/>
            <a:ext cx="12193191" cy="2207683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 spc="3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719069"/>
            <a:ext cx="12193191" cy="3183467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01D30-CE63-3A42-902D-9C0AD7E6DD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AB3FA1-EAA1-874C-B9E9-93764CB0F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FAD6C-C3E4-1D4A-8344-D577474AC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5" r="-313"/>
          <a:stretch/>
        </p:blipFill>
        <p:spPr>
          <a:xfrm>
            <a:off x="8215809" y="1439997"/>
            <a:ext cx="7635240" cy="604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5337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0507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566405" y="1900178"/>
            <a:ext cx="6925389" cy="4206240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22BB99-F05C-8B43-97B9-A8A5256F1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6313F5-830B-854D-8B95-89AE6077E8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ave">
            <a:extLst>
              <a:ext uri="{FF2B5EF4-FFF2-40B4-BE49-F238E27FC236}">
                <a16:creationId xmlns:a16="http://schemas.microsoft.com/office/drawing/2014/main" id="{7D5C1CE6-66C4-BD4C-9BBF-7DB92290B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8" name="laptop">
            <a:extLst>
              <a:ext uri="{FF2B5EF4-FFF2-40B4-BE49-F238E27FC236}">
                <a16:creationId xmlns:a16="http://schemas.microsoft.com/office/drawing/2014/main" id="{7F5C4511-3426-F74C-AA26-8DAC234C2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133"/>
          <a:stretch/>
        </p:blipFill>
        <p:spPr>
          <a:xfrm>
            <a:off x="7331527" y="1866292"/>
            <a:ext cx="8930782" cy="51378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5337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11" name="eyebrow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8863" y="2183219"/>
            <a:ext cx="6772759" cy="4233079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A23A3B-4111-974A-9F7B-6152BA938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0FBC18-5556-E44E-B081-448E9891A3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733879-3D02-3841-AB61-864C9690E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7279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E739B-2B41-0843-A67B-92E1014F9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8512" y="1154060"/>
            <a:ext cx="5555743" cy="7224396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2661" y="1655795"/>
            <a:ext cx="4278613" cy="6132103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8BFC3D-8323-E04F-97E2-C394FD8DA2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C19495-7D35-B64E-A3FF-A3DE9A2E0A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30E8C2-747F-2646-BB5B-0716A733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8423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E739B-2B41-0843-A67B-92E1014F93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5783" y="1050107"/>
            <a:ext cx="5105239" cy="7210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7279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8077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4800" y="1728216"/>
            <a:ext cx="4384039" cy="5852160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33252-6FA4-F044-88FB-E6F6585169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788191-359B-DB43-B962-BB32D32367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366BFA-2AE5-4A42-986D-1D9B5D0F8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639CE8-73DC-2649-AE46-5BD79F516D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423" y="795488"/>
            <a:ext cx="3985484" cy="758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5337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0507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94333" y="1803400"/>
            <a:ext cx="3462867" cy="5520267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BC28C0-2740-4D4D-92EF-176213EC3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60A328-9633-7A4D-BF3E-A1ECBC8E8D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29532C-2EE1-5E42-BDB7-6CCF3CDF3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5326481" cy="10992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98FEAE-4A18-3C44-9ED8-448D5DFDA4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2165" y="1138768"/>
            <a:ext cx="3401283" cy="70972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34167"/>
            <a:ext cx="5306135" cy="5801784"/>
          </a:xfrm>
        </p:spPr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4767279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70" y="754590"/>
            <a:ext cx="530613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EF0912E-0AC5-1042-8AC4-25450687FE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988550" y="2227430"/>
            <a:ext cx="2813050" cy="4984578"/>
          </a:xfrm>
          <a:effectLst/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product screen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052193-1594-704C-B490-A7861C898B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2C5779-3DBD-D24C-8C43-64AB581FC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83D2A-F069-8740-98FC-CDD495DB1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CD94-D2E8-B544-919A-497CBD382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A8CA7-247D-4543-90D4-2BF0474A7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5285F-6A8E-F944-BE09-32D9E59A5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511BF-0F0F-F149-9382-8C48B765AA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02F30208-E1D0-4C4B-B6B9-66EB13C645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0346267" cy="9144000"/>
          </a:xfrm>
          <a:effectLst>
            <a:innerShdw blurRad="63500" dist="50800">
              <a:prstClr val="black">
                <a:alpha val="25000"/>
              </a:prstClr>
            </a:innerShdw>
          </a:effectLst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91332" y="1821443"/>
            <a:ext cx="1005840" cy="914400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4AC5-95E3-604E-91A4-28DDD258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5608" y="8512664"/>
            <a:ext cx="5486400" cy="15388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26ECF-7562-C44B-AB8B-81480595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 wrap="none"/>
          <a:lstStyle>
            <a:lvl1pPr algn="ctr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1333" y="4525639"/>
            <a:ext cx="4239156" cy="220768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-2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1332" y="2311400"/>
            <a:ext cx="4239155" cy="1762344"/>
          </a:xfrm>
        </p:spPr>
        <p:txBody>
          <a:bodyPr anchor="b">
            <a:noAutofit/>
          </a:bodyPr>
          <a:lstStyle>
            <a:lvl1pPr algn="l">
              <a:defRPr sz="4800" spc="-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AFF9629-68FB-6440-B4F4-D5A163F1B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1332" y="8520358"/>
            <a:ext cx="4239156" cy="135293"/>
          </a:xfrm>
        </p:spPr>
        <p:txBody>
          <a:bodyPr wrap="square">
            <a:spAutoFit/>
          </a:bodyPr>
          <a:lstStyle>
            <a:lvl1pPr algn="l">
              <a:defRPr sz="90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4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28ACF-D807-AF49-8CC3-397AC6027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DF44E-9EFE-884E-BC28-936B9E6F6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0D2E9-A703-3244-8E2B-93F86FF22C06}"/>
              </a:ext>
            </a:extLst>
          </p:cNvPr>
          <p:cNvSpPr txBox="1"/>
          <p:nvPr userDrawn="1"/>
        </p:nvSpPr>
        <p:spPr>
          <a:xfrm>
            <a:off x="3384552" y="2786002"/>
            <a:ext cx="9488486" cy="3772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1800" spc="600">
                <a:solidFill>
                  <a:schemeClr val="bg1"/>
                </a:solidFill>
              </a:rPr>
              <a:t>****** IMPORTANT******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4000" spc="50" baseline="0">
                <a:solidFill>
                  <a:schemeClr val="accent3"/>
                </a:solidFill>
              </a:rPr>
              <a:t>DO USE THIS SLIDE LAYOUT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>
                <a:solidFill>
                  <a:schemeClr val="bg1">
                    <a:lumMod val="85000"/>
                    <a:alpha val="54000"/>
                  </a:schemeClr>
                </a:solidFill>
              </a:rPr>
              <a:t>Any master slide layouts that exist beyond this point are from slides brought into this document for other presentations/external sources.</a:t>
            </a:r>
          </a:p>
          <a:p>
            <a:pPr algn="ctr">
              <a:lnSpc>
                <a:spcPct val="105000"/>
              </a:lnSpc>
              <a:spcBef>
                <a:spcPts val="2400"/>
              </a:spcBef>
            </a:pPr>
            <a:r>
              <a:rPr lang="en-US" sz="2400">
                <a:solidFill>
                  <a:schemeClr val="bg1">
                    <a:lumMod val="85000"/>
                    <a:alpha val="54000"/>
                  </a:schemeClr>
                </a:solidFill>
              </a:rPr>
              <a:t>Please apply an Infor template master above to your content</a:t>
            </a:r>
            <a:br>
              <a:rPr lang="en-US" sz="2400">
                <a:solidFill>
                  <a:schemeClr val="bg1">
                    <a:lumMod val="85000"/>
                    <a:alpha val="54000"/>
                  </a:schemeClr>
                </a:solidFill>
              </a:rPr>
            </a:br>
            <a:r>
              <a:rPr lang="en-US" sz="2400">
                <a:solidFill>
                  <a:schemeClr val="bg1">
                    <a:lumMod val="85000"/>
                    <a:alpha val="54000"/>
                  </a:schemeClr>
                </a:solidFill>
              </a:rPr>
              <a:t>and remove any other masters from this document. Refer to the topic </a:t>
            </a:r>
            <a:r>
              <a:rPr lang="en-US" sz="2400" b="1">
                <a:solidFill>
                  <a:schemeClr val="bg1">
                    <a:lumMod val="85000"/>
                    <a:alpha val="54000"/>
                  </a:schemeClr>
                </a:solidFill>
              </a:rPr>
              <a:t>“presentation maintenance” </a:t>
            </a:r>
            <a:r>
              <a:rPr lang="en-US" sz="2400">
                <a:solidFill>
                  <a:schemeClr val="bg1">
                    <a:lumMod val="85000"/>
                    <a:alpha val="54000"/>
                  </a:schemeClr>
                </a:solidFill>
              </a:rPr>
              <a:t>on the </a:t>
            </a:r>
            <a:r>
              <a:rPr lang="en-US" sz="240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resource page</a:t>
            </a:r>
            <a:r>
              <a:rPr lang="en-US" sz="240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DA6D8-D97B-8D4A-96A2-3479A6181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840" y="1071562"/>
            <a:ext cx="1039909" cy="9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0"/>
            <a:ext cx="8129810" cy="9144000"/>
          </a:xfrm>
          <a:effectLst>
            <a:innerShdw blurRad="114300" dist="50800" dir="10800000">
              <a:prstClr val="black">
                <a:alpha val="28000"/>
              </a:prstClr>
            </a:innerShdw>
          </a:effectLst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540" y="7316314"/>
            <a:ext cx="1005840" cy="914400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4AC5-95E3-604E-91A4-28DDD258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540" y="8512664"/>
            <a:ext cx="6554516" cy="15388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26ECF-7562-C44B-AB8B-81480595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 wrap="none"/>
          <a:lstStyle>
            <a:lvl1pPr algn="ctr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4525639"/>
            <a:ext cx="6563943" cy="220768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spc="3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646" y="1169677"/>
            <a:ext cx="6542678" cy="3183467"/>
          </a:xfrm>
        </p:spPr>
        <p:txBody>
          <a:bodyPr anchor="b">
            <a:noAutofit/>
          </a:bodyPr>
          <a:lstStyle>
            <a:lvl1pPr algn="l">
              <a:defRPr sz="5400" spc="-5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45DA6E6A-9958-BB4A-B1E1-31CF96CF65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8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with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035242-DAEF-4245-93E3-93021BB761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548640" anchor="t">
            <a:normAutofit/>
          </a:bodyPr>
          <a:lstStyle>
            <a:lvl1pPr algn="ctr"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F5DE30-3648-0048-BB76-89E4A4301C0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430362" y="6881035"/>
            <a:ext cx="784555" cy="713232"/>
          </a:xfrm>
        </p:spPr>
        <p:txBody>
          <a:bodyPr>
            <a:normAutofit/>
          </a:bodyPr>
          <a:lstStyle>
            <a:lvl1pPr algn="ctr">
              <a:defRPr sz="2400" b="0" i="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8" name="TextBox 17" hidden="1">
            <a:extLst>
              <a:ext uri="{FF2B5EF4-FFF2-40B4-BE49-F238E27FC236}">
                <a16:creationId xmlns:a16="http://schemas.microsoft.com/office/drawing/2014/main" id="{8292FDBC-9239-E546-9EA1-E8407544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543" y="8520358"/>
            <a:ext cx="274594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-1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-10" baseline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-10" baseline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D5053B4E-4970-AD4C-A3A2-310C3AEBA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5606" y="8520358"/>
            <a:ext cx="2743200" cy="135293"/>
          </a:xfrm>
        </p:spPr>
        <p:txBody>
          <a:bodyPr wrap="none">
            <a:noAutofit/>
          </a:bodyPr>
          <a:lstStyle>
            <a:lvl1pPr algn="l">
              <a:defRPr sz="900" b="0" i="0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363" y="4004255"/>
            <a:ext cx="10654464" cy="276999"/>
          </a:xfr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i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430363" y="675839"/>
            <a:ext cx="10654464" cy="3183467"/>
          </a:xfrm>
        </p:spPr>
        <p:txBody>
          <a:bodyPr anchor="b">
            <a:noAutofit/>
          </a:bodyPr>
          <a:lstStyle>
            <a:lvl1pPr marL="0" algn="l" defTabSz="121917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200" b="1" i="0" kern="1200" spc="-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Multipl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B981BB2C-9C75-48A3-A174-59715766EF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2" y="0"/>
            <a:ext cx="16258032" cy="9144000"/>
          </a:xfrm>
        </p:spPr>
        <p:txBody>
          <a:bodyPr tIns="3657600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A44AC5-95E3-604E-91A4-28DDD258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199" y="8512664"/>
            <a:ext cx="5486400" cy="153888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26ECF-7562-C44B-AB8B-81480595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 wrap="none"/>
          <a:lstStyle>
            <a:lvl1pPr algn="ctr"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256" y="3206579"/>
            <a:ext cx="12193191" cy="93516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spc="3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1202645"/>
            <a:ext cx="12193191" cy="1937598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69F8E2-020B-4597-92EC-6E0F4BC4FD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56" y="4929188"/>
            <a:ext cx="12193190" cy="162797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0C8EB35A-ADAC-CC42-B004-0942724727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540" y="7316314"/>
            <a:ext cx="1005840" cy="914400"/>
          </a:xfrm>
        </p:spPr>
        <p:txBody>
          <a:bodyPr anchor="t">
            <a:normAutofit/>
          </a:bodyPr>
          <a:lstStyle>
            <a:lvl1pPr algn="ctr">
              <a:defRPr sz="2400">
                <a:solidFill>
                  <a:srgbClr val="FF2F92"/>
                </a:solidFill>
              </a:defRPr>
            </a:lvl1pPr>
          </a:lstStyle>
          <a:p>
            <a:r>
              <a:rPr lang="en-US"/>
              <a:t>Infor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B0EAA04-C7D8-D540-A43E-ABA998928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6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2427149"/>
            <a:ext cx="6508814" cy="54151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8968" y="8512664"/>
            <a:ext cx="5947670" cy="153888"/>
          </a:xfrm>
        </p:spPr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1305748"/>
            <a:ext cx="6508814" cy="369332"/>
          </a:xfrm>
        </p:spPr>
        <p:txBody>
          <a:bodyPr wrap="square" anchor="ctr">
            <a:noAutofit/>
          </a:bodyPr>
          <a:lstStyle>
            <a:lvl1pPr algn="l">
              <a:defRPr sz="2000" b="1" i="0" spc="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95E63E9-5DD4-304B-B5E0-F69205888F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794" y="0"/>
            <a:ext cx="8129016" cy="9144000"/>
          </a:xfrm>
          <a:effectLst>
            <a:innerShdw blurRad="114300" dist="50800" dir="10800000">
              <a:prstClr val="black">
                <a:alpha val="28000"/>
              </a:prstClr>
            </a:innerShdw>
          </a:effectLst>
        </p:spPr>
        <p:txBody>
          <a:bodyPr bIns="1188720" anchor="ctr">
            <a:normAutofit/>
          </a:bodyPr>
          <a:lstStyle>
            <a:lvl1pPr algn="ctr">
              <a:defRPr sz="2000">
                <a:solidFill>
                  <a:srgbClr val="FF2F92"/>
                </a:solidFill>
              </a:defRPr>
            </a:lvl1pPr>
          </a:lstStyle>
          <a:p>
            <a:r>
              <a:rPr lang="en-US"/>
              <a:t>Insert Infor licensed background image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BC9A9-F9BA-1D4B-A8CE-768823610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23ECC86-4BFC-B647-93D1-C37AA5E86E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04429" y="8520358"/>
            <a:ext cx="1526059" cy="135293"/>
          </a:xfrm>
        </p:spPr>
        <p:txBody>
          <a:bodyPr wrap="none">
            <a:spAutoFit/>
          </a:bodyPr>
          <a:lstStyle>
            <a:lvl1pPr algn="r">
              <a:defRPr sz="900"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8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4B25C0-F4D4-E14D-9100-8ABE3008D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B2277B-E25C-5B43-8373-425678BCC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E7682-D44F-7F42-BC9C-D2D4AF74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36" y="1155032"/>
            <a:ext cx="13249721" cy="10992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22A50-66D0-9E4A-B815-1E156A2FAF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38968" y="8520358"/>
            <a:ext cx="4863408" cy="138499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2BD2E-BE98-834B-8C08-BCDB3E6A4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9DDB0-C2A3-1A49-B0FC-25C041699B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0113" y="2282835"/>
            <a:ext cx="5998464" cy="1245662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AFC2298-839B-6F4A-8D10-981B175F1D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0113" y="4153699"/>
            <a:ext cx="5998464" cy="1245662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B1CC2E-E23A-C041-83BE-2875DD8C62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6024563"/>
            <a:ext cx="5998464" cy="1245662"/>
          </a:xfrm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C450EDE-CBBC-2E40-84F1-F50BFF83E3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8793" y="2282835"/>
            <a:ext cx="5998464" cy="1245662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BDA1C76-74F5-254A-A3CD-26E905F1B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8793" y="4153699"/>
            <a:ext cx="5998464" cy="1245662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9E3BC4E-B3F4-DE4A-825D-2BAC632FC4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28793" y="6024563"/>
            <a:ext cx="5998464" cy="1245662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defRPr sz="1600" b="1" i="0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2400" spc="-30" baseline="0"/>
            </a:lvl2pPr>
            <a:lvl3pPr marL="306388" indent="-306388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600"/>
            </a:lvl3pPr>
            <a:lvl4pPr marL="920750" indent="-301625">
              <a:lnSpc>
                <a:spcPct val="105000"/>
              </a:lnSpc>
              <a:spcBef>
                <a:spcPts val="600"/>
              </a:spcBef>
              <a:buFont typeface="System Font Regular"/>
              <a:buChar char="–"/>
              <a:tabLst/>
              <a:defRPr sz="1400"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CB046C-9DD3-5E46-AC7B-558260FDA3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5000"/>
              </a:lnSpc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52663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6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with wav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73D27F-C30D-9846-A5B4-586B955E7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0720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800"/>
              </a:spcBef>
              <a:spcAft>
                <a:spcPts val="400"/>
              </a:spcAft>
              <a:defRPr spc="-20" baseline="0"/>
            </a:lvl1pPr>
            <a:lvl2pPr>
              <a:buClr>
                <a:srgbClr val="D5000E"/>
              </a:buClr>
              <a:defRPr spc="-20" baseline="0"/>
            </a:lvl2pPr>
            <a:lvl3pPr>
              <a:spcBef>
                <a:spcPts val="600"/>
              </a:spcBef>
              <a:buClrTx/>
              <a:defRPr spc="-20" baseline="0"/>
            </a:lvl3pPr>
            <a:lvl4pPr>
              <a:spcBef>
                <a:spcPts val="600"/>
              </a:spcBef>
              <a:buClrTx/>
              <a:defRPr spc="-20" baseline="0"/>
            </a:lvl4pPr>
            <a:lvl5pPr>
              <a:spcBef>
                <a:spcPts val="600"/>
              </a:spcBef>
              <a:buClrTx/>
              <a:defRPr spc="-2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30375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1C4BD2-CCBD-FD4F-8D4C-0D666126F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9879C5-C85C-364A-AE51-C4C8627859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1155032"/>
            <a:ext cx="14452663" cy="1099219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0247" y="8512664"/>
            <a:ext cx="157095" cy="1538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96D388-B32A-E142-8313-2FAB8352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52663" cy="215444"/>
          </a:xfrm>
        </p:spPr>
        <p:txBody>
          <a:bodyPr wrap="square">
            <a:spAutoFit/>
          </a:bodyPr>
          <a:lstStyle>
            <a:lvl1pPr algn="l">
              <a:defRPr sz="1400" b="1" i="0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7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BC5632DD-A1C3-374F-9608-992AC5E98146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" y="-571"/>
            <a:ext cx="16258032" cy="9145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536" y="1155032"/>
            <a:ext cx="14430375" cy="10992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434167"/>
            <a:ext cx="14430375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968" y="8520358"/>
            <a:ext cx="5486936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Infor 2020 Corporate Presentation Template  |  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0247" y="851266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ECED0-1671-3D4E-80A3-A8B03FA4127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AA358-4CCE-4D46-B290-03D072E54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20423" y="8520358"/>
            <a:ext cx="28100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b="0" i="0" spc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Copyright © 2020. Infor. All Rights Reserved. </a:t>
            </a:r>
            <a:r>
              <a:rPr lang="en-US" sz="900" b="0" i="0" spc="0" baseline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Regular" charset="0"/>
                <a:cs typeface="Arial Regular" charset="0"/>
              </a:rPr>
              <a:t>Infor.com</a:t>
            </a:r>
            <a:endParaRPr lang="en-US" sz="900" b="0" i="0" spc="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Regular" charset="0"/>
              <a:cs typeface="Arial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5AF24-46DA-F64E-9926-62C2F4DD709B}"/>
              </a:ext>
            </a:extLst>
          </p:cNvPr>
          <p:cNvSpPr txBox="1"/>
          <p:nvPr userDrawn="1"/>
        </p:nvSpPr>
        <p:spPr>
          <a:xfrm>
            <a:off x="6794134" y="9541565"/>
            <a:ext cx="26693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spc="300">
                <a:solidFill>
                  <a:schemeClr val="bg1">
                    <a:lumMod val="50000"/>
                  </a:schemeClr>
                </a:solidFill>
              </a:rPr>
              <a:t>TEMPLATE BUILD : 03.31.20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532E20-2298-B647-9F6C-DDABD6AD2F9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05" y="8438514"/>
            <a:ext cx="331347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4" r:id="rId3"/>
    <p:sldLayoutId id="2147483682" r:id="rId4"/>
    <p:sldLayoutId id="2147483668" r:id="rId5"/>
    <p:sldLayoutId id="2147483666" r:id="rId6"/>
    <p:sldLayoutId id="2147483662" r:id="rId7"/>
    <p:sldLayoutId id="2147483681" r:id="rId8"/>
    <p:sldLayoutId id="2147483688" r:id="rId9"/>
    <p:sldLayoutId id="2147483689" r:id="rId10"/>
    <p:sldLayoutId id="2147483687" r:id="rId11"/>
    <p:sldLayoutId id="2147483685" r:id="rId12"/>
    <p:sldLayoutId id="2147483684" r:id="rId13"/>
    <p:sldLayoutId id="2147483690" r:id="rId14"/>
    <p:sldLayoutId id="2147483678" r:id="rId15"/>
    <p:sldLayoutId id="2147483679" r:id="rId16"/>
    <p:sldLayoutId id="2147483691" r:id="rId17"/>
    <p:sldLayoutId id="2147483669" r:id="rId18"/>
    <p:sldLayoutId id="2147483676" r:id="rId19"/>
    <p:sldLayoutId id="2147483670" r:id="rId20"/>
    <p:sldLayoutId id="2147483675" r:id="rId21"/>
    <p:sldLayoutId id="2147483671" r:id="rId22"/>
    <p:sldLayoutId id="2147483674" r:id="rId23"/>
    <p:sldLayoutId id="2147483672" r:id="rId24"/>
    <p:sldLayoutId id="2147483677" r:id="rId25"/>
    <p:sldLayoutId id="2147483683" r:id="rId26"/>
    <p:sldLayoutId id="2147483667" r:id="rId27"/>
    <p:sldLayoutId id="2147483680" r:id="rId28"/>
    <p:sldLayoutId id="2147483686" r:id="rId29"/>
    <p:sldLayoutId id="2147483692" r:id="rId3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00" b="1" i="0" kern="1200" spc="-5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5000"/>
        </a:lnSpc>
        <a:spcBef>
          <a:spcPts val="2800"/>
        </a:spcBef>
        <a:buFont typeface="Arial" panose="020B0604020202020204" pitchFamily="34" charset="0"/>
        <a:buNone/>
        <a:defRPr sz="2400" b="0" i="0" kern="1200" spc="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1625" indent="-301625" algn="l" defTabSz="1219170" rtl="0" eaLnBrk="1" latinLnBrk="0" hangingPunct="1">
        <a:lnSpc>
          <a:spcPct val="105000"/>
        </a:lnSpc>
        <a:spcBef>
          <a:spcPts val="1200"/>
        </a:spcBef>
        <a:buClr>
          <a:srgbClr val="D5000E"/>
        </a:buClr>
        <a:buSzPct val="85000"/>
        <a:buFont typeface="Wingdings" pitchFamily="2" charset="2"/>
        <a:buChar char="§"/>
        <a:tabLst/>
        <a:defRPr sz="2000" b="0" i="0" kern="1200" spc="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9125" indent="-3016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–"/>
        <a:tabLst/>
        <a:defRPr sz="1800" b="0" i="0" kern="1200" spc="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3275" indent="-184150" algn="l" defTabSz="1219170" rtl="0" eaLnBrk="1" latinLnBrk="0" hangingPunct="1">
        <a:lnSpc>
          <a:spcPct val="105000"/>
        </a:lnSpc>
        <a:spcBef>
          <a:spcPts val="1200"/>
        </a:spcBef>
        <a:buFont typeface="Arial" panose="020B0604020202020204" pitchFamily="34" charset="0"/>
        <a:buChar char="•"/>
        <a:tabLst/>
        <a:defRPr sz="1600" b="0" i="0" kern="1200" spc="2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9650" indent="-187325" algn="l" defTabSz="1219170" rtl="0" eaLnBrk="1" latinLnBrk="0" hangingPunct="1">
        <a:lnSpc>
          <a:spcPct val="105000"/>
        </a:lnSpc>
        <a:spcBef>
          <a:spcPts val="1200"/>
        </a:spcBef>
        <a:buFont typeface="System Font Regular"/>
        <a:buChar char="-"/>
        <a:tabLst/>
        <a:defRPr sz="1600" b="0" i="0" kern="1200" spc="20" baseline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880" userDrawn="1">
          <p15:clr>
            <a:srgbClr val="F26B43"/>
          </p15:clr>
        </p15:guide>
        <p15:guide id="3" pos="567" userDrawn="1">
          <p15:clr>
            <a:srgbClr val="F26B43"/>
          </p15:clr>
        </p15:guide>
        <p15:guide id="4" pos="9657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5208" userDrawn="1">
          <p15:clr>
            <a:srgbClr val="F26B43"/>
          </p15:clr>
        </p15:guide>
        <p15:guide id="7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desktop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8A37C19A-F582-0D42-B471-F488E33336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66" b="7666"/>
          <a:stretch>
            <a:fillRect/>
          </a:stretch>
        </p:blipFill>
        <p:spPr/>
      </p:pic>
      <p:pic>
        <p:nvPicPr>
          <p:cNvPr id="9" name="Infor">
            <a:extLst>
              <a:ext uri="{FF2B5EF4-FFF2-40B4-BE49-F238E27FC236}">
                <a16:creationId xmlns:a16="http://schemas.microsoft.com/office/drawing/2014/main" id="{D21085E2-17FD-4A4F-AD56-B05AD941F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" b="313"/>
          <a:stretch/>
        </p:blipFill>
        <p:spPr/>
      </p:pic>
      <p:sp>
        <p:nvSpPr>
          <p:cNvPr id="24" name="Copyright">
            <a:extLst>
              <a:ext uri="{FF2B5EF4-FFF2-40B4-BE49-F238E27FC236}">
                <a16:creationId xmlns:a16="http://schemas.microsoft.com/office/drawing/2014/main" id="{971C9F96-FC6F-7B44-AF71-1AEEA94F4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Copyright © 2021. Infor. All Rights Reserved. Infor.com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D6C63DD8-5BD4-43A2-B32E-BE842A0C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363" y="4004255"/>
            <a:ext cx="11238890" cy="43539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Session 4 : </a:t>
            </a:r>
            <a:r>
              <a:rPr lang="fr-FR" sz="2800" i="0" dirty="0">
                <a:solidFill>
                  <a:srgbClr val="26292C"/>
                </a:solidFill>
                <a:effectLst/>
                <a:latin typeface="Source Sans Pro" panose="020B0503030403020204" pitchFamily="34" charset="0"/>
              </a:rPr>
              <a:t>Consolidation financière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Questions et réponses de la webconférence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F728637-B7B9-D446-8B62-E3A00FD2A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363" y="675839"/>
            <a:ext cx="11623900" cy="3183467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Série de webconférences Infor d/EPM v.12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La gestion de la performance dans un monde digital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*Internal Use*" hidden="1">
            <a:extLst>
              <a:ext uri="{FF2B5EF4-FFF2-40B4-BE49-F238E27FC236}">
                <a16:creationId xmlns:a16="http://schemas.microsoft.com/office/drawing/2014/main" id="{FEB2E81B-F8F8-4943-9EF4-568F33594A48}"/>
              </a:ext>
            </a:extLst>
          </p:cNvPr>
          <p:cNvGrpSpPr/>
          <p:nvPr/>
        </p:nvGrpSpPr>
        <p:grpSpPr>
          <a:xfrm>
            <a:off x="1430362" y="0"/>
            <a:ext cx="5081588" cy="707065"/>
            <a:chOff x="1207738" y="0"/>
            <a:chExt cx="5081588" cy="707065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52C5D268-E389-504D-BF01-B2A37316DE87}"/>
                </a:ext>
              </a:extLst>
            </p:cNvPr>
            <p:cNvSpPr/>
            <p:nvPr/>
          </p:nvSpPr>
          <p:spPr>
            <a:xfrm>
              <a:off x="1207738" y="0"/>
              <a:ext cx="5081588" cy="707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onfidential">
              <a:extLst>
                <a:ext uri="{FF2B5EF4-FFF2-40B4-BE49-F238E27FC236}">
                  <a16:creationId xmlns:a16="http://schemas.microsoft.com/office/drawing/2014/main" id="{4F466D3B-C45A-F447-8400-1E8E062B0F3D}"/>
                </a:ext>
              </a:extLst>
            </p:cNvPr>
            <p:cNvSpPr txBox="1"/>
            <p:nvPr/>
          </p:nvSpPr>
          <p:spPr>
            <a:xfrm>
              <a:off x="1584478" y="307428"/>
              <a:ext cx="4328108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900" spc="10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127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CONFIDENTIAL – INTERNAL USE ONLY, NOT FOR DISTRIBUTION.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8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58FAF89-6EE8-454D-BCF3-59E07A5A6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169" y="754590"/>
            <a:ext cx="14452663" cy="795795"/>
          </a:xfrm>
        </p:spPr>
        <p:txBody>
          <a:bodyPr/>
          <a:lstStyle/>
          <a:p>
            <a:r>
              <a:rPr lang="fr-FR" b="0" dirty="0">
                <a:solidFill>
                  <a:schemeClr val="tx1"/>
                </a:solidFill>
              </a:rPr>
              <a:t>Série de webconférences Infor d/EPM v.12 – Session 4 : Consolidation financière</a:t>
            </a:r>
          </a:p>
          <a:p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E01AFD-91BD-4220-8869-36624DA0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1359576"/>
            <a:ext cx="14452663" cy="1099219"/>
          </a:xfrm>
        </p:spPr>
        <p:txBody>
          <a:bodyPr/>
          <a:lstStyle/>
          <a:p>
            <a:r>
              <a:rPr lang="fr-FR" sz="4400" dirty="0">
                <a:solidFill>
                  <a:schemeClr val="tx1"/>
                </a:solidFill>
              </a:rPr>
              <a:t>Questions et réponses</a:t>
            </a:r>
            <a:endParaRPr lang="de-DE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89F96DD3-6483-410D-8D8C-3B4784DAD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347228"/>
              </p:ext>
            </p:extLst>
          </p:nvPr>
        </p:nvGraphicFramePr>
        <p:xfrm>
          <a:off x="900113" y="2433638"/>
          <a:ext cx="14430374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8045">
                  <a:extLst>
                    <a:ext uri="{9D8B030D-6E8A-4147-A177-3AD203B41FA5}">
                      <a16:colId xmlns:a16="http://schemas.microsoft.com/office/drawing/2014/main" val="3017530120"/>
                    </a:ext>
                  </a:extLst>
                </a:gridCol>
                <a:gridCol w="8412329">
                  <a:extLst>
                    <a:ext uri="{9D8B030D-6E8A-4147-A177-3AD203B41FA5}">
                      <a16:colId xmlns:a16="http://schemas.microsoft.com/office/drawing/2014/main" val="33558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Question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Réponse</a:t>
                      </a:r>
                      <a:endParaRPr lang="de-DE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599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/>
                        <a:t>EPM V12 est il disponible on </a:t>
                      </a:r>
                      <a:r>
                        <a:rPr lang="fr-FR" b="0" dirty="0" err="1"/>
                        <a:t>premise</a:t>
                      </a:r>
                      <a:r>
                        <a:rPr lang="fr-FR" b="0" dirty="0"/>
                        <a:t> ? 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Oui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58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Est-il possible de rajouter des rapports ou grilles de saisie pour disposer d’une liasse plus complète et adaptée à nos besoins ?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Oui</a:t>
                      </a:r>
                      <a:r>
                        <a:rPr lang="en-US" b="0" dirty="0"/>
                        <a:t>, le module application studio  </a:t>
                      </a:r>
                      <a:r>
                        <a:rPr lang="en-US" b="0" dirty="0" err="1"/>
                        <a:t>permet</a:t>
                      </a:r>
                      <a:r>
                        <a:rPr lang="en-US" b="0" dirty="0"/>
                        <a:t> la creation de tout type de rapport et de </a:t>
                      </a:r>
                      <a:r>
                        <a:rPr lang="en-US" b="0" dirty="0" err="1"/>
                        <a:t>formulaire</a:t>
                      </a:r>
                      <a:r>
                        <a:rPr lang="en-US" b="0" dirty="0"/>
                        <a:t> de </a:t>
                      </a:r>
                      <a:r>
                        <a:rPr lang="en-US" b="0" dirty="0" err="1"/>
                        <a:t>saisie</a:t>
                      </a:r>
                      <a:r>
                        <a:rPr lang="en-US" b="0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9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Peut’on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utiliser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depm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conso avec des sources de données non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Oui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, il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est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possible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d’importer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les meta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données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et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données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depuis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 des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fichiers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Excel </a:t>
                      </a:r>
                      <a:r>
                        <a:rPr lang="en-GB" spc="-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ou</a:t>
                      </a:r>
                      <a:r>
                        <a:rPr lang="en-GB" spc="-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ource Sans Pro" panose="020B0503030403020204" pitchFamily="34" charset="0"/>
                        </a:rPr>
                        <a:t> CSV.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474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5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nfor 2020 PowerPoint">
  <a:themeElements>
    <a:clrScheme name="Custom 2">
      <a:dk1>
        <a:srgbClr val="26282C"/>
      </a:dk1>
      <a:lt1>
        <a:srgbClr val="FFFFFF"/>
      </a:lt1>
      <a:dk2>
        <a:srgbClr val="26282C"/>
      </a:dk2>
      <a:lt2>
        <a:srgbClr val="FFFFFF"/>
      </a:lt2>
      <a:accent1>
        <a:srgbClr val="005CE6"/>
      </a:accent1>
      <a:accent2>
        <a:srgbClr val="13A3F7"/>
      </a:accent2>
      <a:accent3>
        <a:srgbClr val="61C5FF"/>
      </a:accent3>
      <a:accent4>
        <a:srgbClr val="FFAA00"/>
      </a:accent4>
      <a:accent5>
        <a:srgbClr val="F6F5F5"/>
      </a:accent5>
      <a:accent6>
        <a:srgbClr val="D5000E"/>
      </a:accent6>
      <a:hlink>
        <a:srgbClr val="13A3F7"/>
      </a:hlink>
      <a:folHlink>
        <a:srgbClr val="13A2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52C4D9817F469EB6281F6527A0B3" ma:contentTypeVersion="4" ma:contentTypeDescription="Create a new document." ma:contentTypeScope="" ma:versionID="6c23fa396d6f22df101e509148503d76">
  <xsd:schema xmlns:xsd="http://www.w3.org/2001/XMLSchema" xmlns:xs="http://www.w3.org/2001/XMLSchema" xmlns:p="http://schemas.microsoft.com/office/2006/metadata/properties" xmlns:ns2="28876a9f-171f-475d-89d0-e224559016ac" xmlns:ns3="e482c538-bc73-434b-adcd-9a1a1dcf8983" targetNamespace="http://schemas.microsoft.com/office/2006/metadata/properties" ma:root="true" ma:fieldsID="7cddc6bd333ff72eba064b47b1f17089" ns2:_="" ns3:_="">
    <xsd:import namespace="28876a9f-171f-475d-89d0-e224559016ac"/>
    <xsd:import namespace="e482c538-bc73-434b-adcd-9a1a1dcf8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76a9f-171f-475d-89d0-e2245590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2c538-bc73-434b-adcd-9a1a1dcf8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F6ECA-98E1-4221-BEF2-29F8054DD998}">
  <ds:schemaRefs>
    <ds:schemaRef ds:uri="http://schemas.microsoft.com/office/2006/metadata/properties"/>
    <ds:schemaRef ds:uri="http://purl.org/dc/elements/1.1/"/>
    <ds:schemaRef ds:uri="28876a9f-171f-475d-89d0-e224559016a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482c538-bc73-434b-adcd-9a1a1dcf898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9A110F-2DFA-4B04-9E6B-4BF800AE4C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F96A9-4ED3-46F0-8301-953663455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76a9f-171f-475d-89d0-e224559016ac"/>
    <ds:schemaRef ds:uri="e482c538-bc73-434b-adcd-9a1a1dcf8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Personnalisé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Source Sans Pro</vt:lpstr>
      <vt:lpstr>System Font Regular</vt:lpstr>
      <vt:lpstr>Wingdings</vt:lpstr>
      <vt:lpstr>Infor 2020 PowerPoint</vt:lpstr>
      <vt:lpstr>Série de webconférences Infor d/EPM v.12 : La gestion de la performance dans un monde digital</vt:lpstr>
      <vt:lpstr>Questions et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 Scott</dc:creator>
  <cp:lastModifiedBy>Gaelle Seiller</cp:lastModifiedBy>
  <cp:revision>17</cp:revision>
  <dcterms:created xsi:type="dcterms:W3CDTF">2020-02-25T16:18:03Z</dcterms:created>
  <dcterms:modified xsi:type="dcterms:W3CDTF">2021-11-26T13:16:28Z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0x010100B0B052C4D9817F469EB6281F6527A0B3</vt:lpwstr>
  </property>
</Properties>
</file>